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notesMasterIdLst>
    <p:notesMasterId r:id="rId18"/>
  </p:notesMasterIdLst>
  <p:sldIdLst>
    <p:sldId id="271" r:id="rId6"/>
    <p:sldId id="2147308923" r:id="rId7"/>
    <p:sldId id="4754" r:id="rId8"/>
    <p:sldId id="4755" r:id="rId9"/>
    <p:sldId id="4769" r:id="rId10"/>
    <p:sldId id="4757" r:id="rId11"/>
    <p:sldId id="4770" r:id="rId12"/>
    <p:sldId id="4773" r:id="rId13"/>
    <p:sldId id="2147308924" r:id="rId14"/>
    <p:sldId id="4759" r:id="rId15"/>
    <p:sldId id="2147309017" r:id="rId16"/>
    <p:sldId id="21473090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F1C235-03CA-6A47-B18F-EFEBCB69054D}">
          <p14:sldIdLst/>
        </p14:section>
        <p14:section name="Slide templates" id="{80873351-F468-4FEF-83F3-8767334AA8AE}">
          <p14:sldIdLst>
            <p14:sldId id="271"/>
            <p14:sldId id="2147308923"/>
            <p14:sldId id="4754"/>
            <p14:sldId id="4755"/>
            <p14:sldId id="4769"/>
            <p14:sldId id="4757"/>
            <p14:sldId id="4770"/>
            <p14:sldId id="4773"/>
            <p14:sldId id="2147308924"/>
            <p14:sldId id="4759"/>
            <p14:sldId id="2147309017"/>
            <p14:sldId id="2147309016"/>
          </p14:sldIdLst>
        </p14:section>
      </p14:sectionLst>
    </p:ext>
    <p:ext uri="{EFAFB233-063F-42B5-8137-9DF3F51BA10A}">
      <p15:sldGuideLst xmlns:p15="http://schemas.microsoft.com/office/powerpoint/2012/main">
        <p15:guide id="1" orient="horz" pos="1207" userDrawn="1">
          <p15:clr>
            <a:srgbClr val="A4A3A4"/>
          </p15:clr>
        </p15:guide>
        <p15:guide id="2" pos="3840" userDrawn="1">
          <p15:clr>
            <a:srgbClr val="A4A3A4"/>
          </p15:clr>
        </p15:guide>
        <p15:guide id="3" pos="4747" userDrawn="1">
          <p15:clr>
            <a:srgbClr val="A4A3A4"/>
          </p15:clr>
        </p15:guide>
        <p15:guide id="4" orient="horz" pos="2273" userDrawn="1">
          <p15:clr>
            <a:srgbClr val="A4A3A4"/>
          </p15:clr>
        </p15:guide>
        <p15:guide id="5" orient="horz" pos="15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05858B-1465-3DAC-7AE4-A08AAA364AE2}" name="Chris Jones" initials="CJ" userId="S::chrisjones@blackberry.com::5c2b79fa-83ef-4ddf-94ef-60952132c176" providerId="AD"/>
  <p188:author id="{E8A3FF8D-B74B-A8CE-516D-3A1E2E78FFD1}" name="Evelyn Ho" initials="EH" userId="S::evho@blackberry.com::f0bcf205-f431-45e9-b97f-9838f25ccb58" providerId="AD"/>
  <p188:author id="{5345FFEA-78E0-C7AD-AB97-04961549281E}" name="Carolyn Harman RGD" initials="CHR" userId="c7d49f3f7319a24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033E"/>
    <a:srgbClr val="1371DC"/>
    <a:srgbClr val="01BEFF"/>
    <a:srgbClr val="89D6F7"/>
    <a:srgbClr val="01359C"/>
    <a:srgbClr val="A1EFF7"/>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34FCD-6AF2-4001-8FF9-7766706C597F}" v="82" dt="2022-11-11T00:54:56.527"/>
    <p1510:client id="{8D503CFF-4BED-0EB7-3FE6-8556BAFF570F}" v="31" dt="2022-11-16T21:20:36.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7"/>
        <p:guide pos="3840"/>
        <p:guide pos="4747"/>
        <p:guide orient="horz" pos="2273"/>
        <p:guide orient="horz" pos="150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Ho" userId="S::evho@blackberry.com::f0bcf205-f431-45e9-b97f-9838f25ccb58" providerId="AD" clId="Web-{100F3274-214C-9B18-E4E5-4550DE97391F}"/>
    <pc:docChg chg="mod modSld">
      <pc:chgData name="Evelyn Ho" userId="S::evho@blackberry.com::f0bcf205-f431-45e9-b97f-9838f25ccb58" providerId="AD" clId="Web-{100F3274-214C-9B18-E4E5-4550DE97391F}" dt="2022-11-04T22:01:42.088" v="181" actId="20577"/>
      <pc:docMkLst>
        <pc:docMk/>
      </pc:docMkLst>
      <pc:sldChg chg="addCm modCm">
        <pc:chgData name="Evelyn Ho" userId="S::evho@blackberry.com::f0bcf205-f431-45e9-b97f-9838f25ccb58" providerId="AD" clId="Web-{100F3274-214C-9B18-E4E5-4550DE97391F}" dt="2022-11-04T21:38:59.100" v="2"/>
        <pc:sldMkLst>
          <pc:docMk/>
          <pc:sldMk cId="3745736938" sldId="271"/>
        </pc:sldMkLst>
      </pc:sldChg>
      <pc:sldChg chg="modSp addCm">
        <pc:chgData name="Evelyn Ho" userId="S::evho@blackberry.com::f0bcf205-f431-45e9-b97f-9838f25ccb58" providerId="AD" clId="Web-{100F3274-214C-9B18-E4E5-4550DE97391F}" dt="2022-11-04T21:49:18.942" v="113" actId="20577"/>
        <pc:sldMkLst>
          <pc:docMk/>
          <pc:sldMk cId="741709845" sldId="4754"/>
        </pc:sldMkLst>
        <pc:spChg chg="mod">
          <ac:chgData name="Evelyn Ho" userId="S::evho@blackberry.com::f0bcf205-f431-45e9-b97f-9838f25ccb58" providerId="AD" clId="Web-{100F3274-214C-9B18-E4E5-4550DE97391F}" dt="2022-11-04T21:48:38.036" v="102" actId="14100"/>
          <ac:spMkLst>
            <pc:docMk/>
            <pc:sldMk cId="741709845" sldId="4754"/>
            <ac:spMk id="9" creationId="{2B4A906C-1A60-3B6B-A27E-E27F43827C7F}"/>
          </ac:spMkLst>
        </pc:spChg>
        <pc:spChg chg="mod">
          <ac:chgData name="Evelyn Ho" userId="S::evho@blackberry.com::f0bcf205-f431-45e9-b97f-9838f25ccb58" providerId="AD" clId="Web-{100F3274-214C-9B18-E4E5-4550DE97391F}" dt="2022-11-04T21:49:18.942" v="113" actId="20577"/>
          <ac:spMkLst>
            <pc:docMk/>
            <pc:sldMk cId="741709845" sldId="4754"/>
            <ac:spMk id="11" creationId="{41F880FE-7DE4-1DAF-5191-A0607133C05F}"/>
          </ac:spMkLst>
        </pc:spChg>
      </pc:sldChg>
      <pc:sldChg chg="modSp addCm">
        <pc:chgData name="Evelyn Ho" userId="S::evho@blackberry.com::f0bcf205-f431-45e9-b97f-9838f25ccb58" providerId="AD" clId="Web-{100F3274-214C-9B18-E4E5-4550DE97391F}" dt="2022-11-04T21:51:00.331" v="117" actId="20577"/>
        <pc:sldMkLst>
          <pc:docMk/>
          <pc:sldMk cId="3826524201" sldId="4755"/>
        </pc:sldMkLst>
        <pc:spChg chg="mod">
          <ac:chgData name="Evelyn Ho" userId="S::evho@blackberry.com::f0bcf205-f431-45e9-b97f-9838f25ccb58" providerId="AD" clId="Web-{100F3274-214C-9B18-E4E5-4550DE97391F}" dt="2022-11-04T21:51:00.331" v="117" actId="20577"/>
          <ac:spMkLst>
            <pc:docMk/>
            <pc:sldMk cId="3826524201" sldId="4755"/>
            <ac:spMk id="23" creationId="{5D2D762F-39BE-4B7D-63A3-FEA2CD497525}"/>
          </ac:spMkLst>
        </pc:spChg>
      </pc:sldChg>
      <pc:sldChg chg="modSp addCm">
        <pc:chgData name="Evelyn Ho" userId="S::evho@blackberry.com::f0bcf205-f431-45e9-b97f-9838f25ccb58" providerId="AD" clId="Web-{100F3274-214C-9B18-E4E5-4550DE97391F}" dt="2022-11-04T21:55:07.984" v="143"/>
        <pc:sldMkLst>
          <pc:docMk/>
          <pc:sldMk cId="1608834840" sldId="4757"/>
        </pc:sldMkLst>
        <pc:spChg chg="mod">
          <ac:chgData name="Evelyn Ho" userId="S::evho@blackberry.com::f0bcf205-f431-45e9-b97f-9838f25ccb58" providerId="AD" clId="Web-{100F3274-214C-9B18-E4E5-4550DE97391F}" dt="2022-11-04T21:53:00.767" v="129" actId="20577"/>
          <ac:spMkLst>
            <pc:docMk/>
            <pc:sldMk cId="1608834840" sldId="4757"/>
            <ac:spMk id="9" creationId="{7F2CE910-89F2-83DE-3D9C-98054FA5E3F4}"/>
          </ac:spMkLst>
        </pc:spChg>
        <pc:spChg chg="mod">
          <ac:chgData name="Evelyn Ho" userId="S::evho@blackberry.com::f0bcf205-f431-45e9-b97f-9838f25ccb58" providerId="AD" clId="Web-{100F3274-214C-9B18-E4E5-4550DE97391F}" dt="2022-11-04T21:53:42.767" v="142" actId="20577"/>
          <ac:spMkLst>
            <pc:docMk/>
            <pc:sldMk cId="1608834840" sldId="4757"/>
            <ac:spMk id="63" creationId="{521A87D1-80E2-7462-18B7-EE6145E53294}"/>
          </ac:spMkLst>
        </pc:spChg>
      </pc:sldChg>
      <pc:sldChg chg="modSp addCm">
        <pc:chgData name="Evelyn Ho" userId="S::evho@blackberry.com::f0bcf205-f431-45e9-b97f-9838f25ccb58" providerId="AD" clId="Web-{100F3274-214C-9B18-E4E5-4550DE97391F}" dt="2022-11-04T21:59:50.871" v="168"/>
        <pc:sldMkLst>
          <pc:docMk/>
          <pc:sldMk cId="700045381" sldId="4759"/>
        </pc:sldMkLst>
        <pc:spChg chg="mod">
          <ac:chgData name="Evelyn Ho" userId="S::evho@blackberry.com::f0bcf205-f431-45e9-b97f-9838f25ccb58" providerId="AD" clId="Web-{100F3274-214C-9B18-E4E5-4550DE97391F}" dt="2022-11-04T21:59:31.168" v="165" actId="20577"/>
          <ac:spMkLst>
            <pc:docMk/>
            <pc:sldMk cId="700045381" sldId="4759"/>
            <ac:spMk id="91" creationId="{472F7991-4CE7-04BB-64A4-D657146056C5}"/>
          </ac:spMkLst>
        </pc:spChg>
        <pc:spChg chg="mod">
          <ac:chgData name="Evelyn Ho" userId="S::evho@blackberry.com::f0bcf205-f431-45e9-b97f-9838f25ccb58" providerId="AD" clId="Web-{100F3274-214C-9B18-E4E5-4550DE97391F}" dt="2022-11-04T21:58:24.935" v="157" actId="20577"/>
          <ac:spMkLst>
            <pc:docMk/>
            <pc:sldMk cId="700045381" sldId="4759"/>
            <ac:spMk id="93" creationId="{5C079E8C-96FD-35E6-BF11-F317D5C535D3}"/>
          </ac:spMkLst>
        </pc:spChg>
        <pc:spChg chg="mod">
          <ac:chgData name="Evelyn Ho" userId="S::evho@blackberry.com::f0bcf205-f431-45e9-b97f-9838f25ccb58" providerId="AD" clId="Web-{100F3274-214C-9B18-E4E5-4550DE97391F}" dt="2022-11-04T21:59:34.934" v="167" actId="1076"/>
          <ac:spMkLst>
            <pc:docMk/>
            <pc:sldMk cId="700045381" sldId="4759"/>
            <ac:spMk id="115" creationId="{C7C0DBEB-7F76-B3C0-6299-978501709050}"/>
          </ac:spMkLst>
        </pc:spChg>
      </pc:sldChg>
      <pc:sldChg chg="addCm">
        <pc:chgData name="Evelyn Ho" userId="S::evho@blackberry.com::f0bcf205-f431-45e9-b97f-9838f25ccb58" providerId="AD" clId="Web-{100F3274-214C-9B18-E4E5-4550DE97391F}" dt="2022-11-04T21:52:52.908" v="120"/>
        <pc:sldMkLst>
          <pc:docMk/>
          <pc:sldMk cId="1336901088" sldId="4769"/>
        </pc:sldMkLst>
      </pc:sldChg>
      <pc:sldChg chg="modSp addCm">
        <pc:chgData name="Evelyn Ho" userId="S::evho@blackberry.com::f0bcf205-f431-45e9-b97f-9838f25ccb58" providerId="AD" clId="Web-{100F3274-214C-9B18-E4E5-4550DE97391F}" dt="2022-11-04T21:57:20.982" v="154"/>
        <pc:sldMkLst>
          <pc:docMk/>
          <pc:sldMk cId="1331152715" sldId="4773"/>
        </pc:sldMkLst>
        <pc:spChg chg="mod">
          <ac:chgData name="Evelyn Ho" userId="S::evho@blackberry.com::f0bcf205-f431-45e9-b97f-9838f25ccb58" providerId="AD" clId="Web-{100F3274-214C-9B18-E4E5-4550DE97391F}" dt="2022-11-04T21:56:52.576" v="147" actId="20577"/>
          <ac:spMkLst>
            <pc:docMk/>
            <pc:sldMk cId="1331152715" sldId="4773"/>
            <ac:spMk id="116" creationId="{4F3D3D9E-567A-73E8-5E64-B71FF29D68EA}"/>
          </ac:spMkLst>
        </pc:spChg>
        <pc:spChg chg="mod">
          <ac:chgData name="Evelyn Ho" userId="S::evho@blackberry.com::f0bcf205-f431-45e9-b97f-9838f25ccb58" providerId="AD" clId="Web-{100F3274-214C-9B18-E4E5-4550DE97391F}" dt="2022-11-04T21:57:08.232" v="153" actId="1076"/>
          <ac:spMkLst>
            <pc:docMk/>
            <pc:sldMk cId="1331152715" sldId="4773"/>
            <ac:spMk id="170" creationId="{99A65339-EEB8-A9DD-0A27-AC7B1CAFD4E8}"/>
          </ac:spMkLst>
        </pc:spChg>
      </pc:sldChg>
      <pc:sldChg chg="modSp addCm modCm">
        <pc:chgData name="Evelyn Ho" userId="S::evho@blackberry.com::f0bcf205-f431-45e9-b97f-9838f25ccb58" providerId="AD" clId="Web-{100F3274-214C-9B18-E4E5-4550DE97391F}" dt="2022-11-04T21:51:18.191" v="118" actId="20577"/>
        <pc:sldMkLst>
          <pc:docMk/>
          <pc:sldMk cId="1187442250" sldId="2147308923"/>
        </pc:sldMkLst>
        <pc:spChg chg="mod">
          <ac:chgData name="Evelyn Ho" userId="S::evho@blackberry.com::f0bcf205-f431-45e9-b97f-9838f25ccb58" providerId="AD" clId="Web-{100F3274-214C-9B18-E4E5-4550DE97391F}" dt="2022-11-04T21:51:18.191" v="118" actId="20577"/>
          <ac:spMkLst>
            <pc:docMk/>
            <pc:sldMk cId="1187442250" sldId="2147308923"/>
            <ac:spMk id="10" creationId="{10C3A6AD-F57A-6E2B-3DB5-78006B319816}"/>
          </ac:spMkLst>
        </pc:spChg>
        <pc:spChg chg="mod">
          <ac:chgData name="Evelyn Ho" userId="S::evho@blackberry.com::f0bcf205-f431-45e9-b97f-9838f25ccb58" providerId="AD" clId="Web-{100F3274-214C-9B18-E4E5-4550DE97391F}" dt="2022-11-04T21:44:59.508" v="40" actId="20577"/>
          <ac:spMkLst>
            <pc:docMk/>
            <pc:sldMk cId="1187442250" sldId="2147308923"/>
            <ac:spMk id="26" creationId="{D51A6EEC-7A6F-9BCF-D664-BEB7E8A57393}"/>
          </ac:spMkLst>
        </pc:spChg>
        <pc:spChg chg="mod">
          <ac:chgData name="Evelyn Ho" userId="S::evho@blackberry.com::f0bcf205-f431-45e9-b97f-9838f25ccb58" providerId="AD" clId="Web-{100F3274-214C-9B18-E4E5-4550DE97391F}" dt="2022-11-04T21:46:06.492" v="57" actId="20577"/>
          <ac:spMkLst>
            <pc:docMk/>
            <pc:sldMk cId="1187442250" sldId="2147308923"/>
            <ac:spMk id="33" creationId="{15614A37-FBF4-4EAE-8E01-B1DE60F93AEB}"/>
          </ac:spMkLst>
        </pc:spChg>
        <pc:spChg chg="mod">
          <ac:chgData name="Evelyn Ho" userId="S::evho@blackberry.com::f0bcf205-f431-45e9-b97f-9838f25ccb58" providerId="AD" clId="Web-{100F3274-214C-9B18-E4E5-4550DE97391F}" dt="2022-11-04T21:44:31.977" v="29" actId="20577"/>
          <ac:spMkLst>
            <pc:docMk/>
            <pc:sldMk cId="1187442250" sldId="2147308923"/>
            <ac:spMk id="35" creationId="{C95CF8B3-8696-03A6-4459-37BEEB73CF17}"/>
          </ac:spMkLst>
        </pc:spChg>
        <pc:spChg chg="mod">
          <ac:chgData name="Evelyn Ho" userId="S::evho@blackberry.com::f0bcf205-f431-45e9-b97f-9838f25ccb58" providerId="AD" clId="Web-{100F3274-214C-9B18-E4E5-4550DE97391F}" dt="2022-11-04T21:46:45.491" v="80" actId="20577"/>
          <ac:spMkLst>
            <pc:docMk/>
            <pc:sldMk cId="1187442250" sldId="2147308923"/>
            <ac:spMk id="38" creationId="{B3D676F7-2EA7-92CC-C0BA-1E4A49876027}"/>
          </ac:spMkLst>
        </pc:spChg>
      </pc:sldChg>
      <pc:sldChg chg="modSp addCm">
        <pc:chgData name="Evelyn Ho" userId="S::evho@blackberry.com::f0bcf205-f431-45e9-b97f-9838f25ccb58" providerId="AD" clId="Web-{100F3274-214C-9B18-E4E5-4550DE97391F}" dt="2022-11-04T22:01:42.088" v="181" actId="20577"/>
        <pc:sldMkLst>
          <pc:docMk/>
          <pc:sldMk cId="1062348647" sldId="2147309017"/>
        </pc:sldMkLst>
        <pc:spChg chg="mod">
          <ac:chgData name="Evelyn Ho" userId="S::evho@blackberry.com::f0bcf205-f431-45e9-b97f-9838f25ccb58" providerId="AD" clId="Web-{100F3274-214C-9B18-E4E5-4550DE97391F}" dt="2022-11-04T22:00:24.558" v="171" actId="20577"/>
          <ac:spMkLst>
            <pc:docMk/>
            <pc:sldMk cId="1062348647" sldId="2147309017"/>
            <ac:spMk id="85" creationId="{1ACBBC15-232D-5ABE-CA72-58ECEABD8457}"/>
          </ac:spMkLst>
        </pc:spChg>
        <pc:spChg chg="mod">
          <ac:chgData name="Evelyn Ho" userId="S::evho@blackberry.com::f0bcf205-f431-45e9-b97f-9838f25ccb58" providerId="AD" clId="Web-{100F3274-214C-9B18-E4E5-4550DE97391F}" dt="2022-11-04T22:01:42.088" v="181" actId="20577"/>
          <ac:spMkLst>
            <pc:docMk/>
            <pc:sldMk cId="1062348647" sldId="2147309017"/>
            <ac:spMk id="104" creationId="{A27435D1-16C3-ECA8-F9E6-1150EDCA4A93}"/>
          </ac:spMkLst>
        </pc:spChg>
      </pc:sldChg>
    </pc:docChg>
  </pc:docChgLst>
  <pc:docChgLst>
    <pc:chgData name="Alison Canavan" userId="S::acanavan@blackberry.com::f4ed93bb-8a48-4fd7-80ec-085a29f89b3f" providerId="AD" clId="Web-{8D503CFF-4BED-0EB7-3FE6-8556BAFF570F}"/>
    <pc:docChg chg="modSld">
      <pc:chgData name="Alison Canavan" userId="S::acanavan@blackberry.com::f4ed93bb-8a48-4fd7-80ec-085a29f89b3f" providerId="AD" clId="Web-{8D503CFF-4BED-0EB7-3FE6-8556BAFF570F}" dt="2022-11-16T21:20:35.674" v="13" actId="20577"/>
      <pc:docMkLst>
        <pc:docMk/>
      </pc:docMkLst>
      <pc:sldChg chg="modSp">
        <pc:chgData name="Alison Canavan" userId="S::acanavan@blackberry.com::f4ed93bb-8a48-4fd7-80ec-085a29f89b3f" providerId="AD" clId="Web-{8D503CFF-4BED-0EB7-3FE6-8556BAFF570F}" dt="2022-11-16T21:20:35.674" v="13" actId="20577"/>
        <pc:sldMkLst>
          <pc:docMk/>
          <pc:sldMk cId="3745736938" sldId="271"/>
        </pc:sldMkLst>
        <pc:spChg chg="mod">
          <ac:chgData name="Alison Canavan" userId="S::acanavan@blackberry.com::f4ed93bb-8a48-4fd7-80ec-085a29f89b3f" providerId="AD" clId="Web-{8D503CFF-4BED-0EB7-3FE6-8556BAFF570F}" dt="2022-11-16T21:20:35.674" v="13" actId="20577"/>
          <ac:spMkLst>
            <pc:docMk/>
            <pc:sldMk cId="3745736938" sldId="271"/>
            <ac:spMk id="7" creationId="{1BEAB98A-9FBB-4737-9233-B0273524C5DA}"/>
          </ac:spMkLst>
        </pc:spChg>
      </pc:sldChg>
    </pc:docChg>
  </pc:docChgLst>
  <pc:docChgLst>
    <pc:chgData name="Navya Sharma" userId="0e6803ec-820a-4d37-bcc6-deb5c150f8a5" providerId="ADAL" clId="{A8A97847-643A-4109-A23A-FA3C6F8BFE77}"/>
    <pc:docChg chg="modMainMaster">
      <pc:chgData name="Navya Sharma" userId="0e6803ec-820a-4d37-bcc6-deb5c150f8a5" providerId="ADAL" clId="{A8A97847-643A-4109-A23A-FA3C6F8BFE77}" dt="2022-11-01T15:41:12.950" v="29" actId="20577"/>
      <pc:docMkLst>
        <pc:docMk/>
      </pc:docMkLst>
      <pc:sldMasterChg chg="modSldLayout">
        <pc:chgData name="Navya Sharma" userId="0e6803ec-820a-4d37-bcc6-deb5c150f8a5" providerId="ADAL" clId="{A8A97847-643A-4109-A23A-FA3C6F8BFE77}" dt="2022-11-01T15:40:55.976" v="9" actId="20577"/>
        <pc:sldMasterMkLst>
          <pc:docMk/>
          <pc:sldMasterMk cId="3678189228" sldId="2147483648"/>
        </pc:sldMasterMkLst>
        <pc:sldLayoutChg chg="modSp mod">
          <pc:chgData name="Navya Sharma" userId="0e6803ec-820a-4d37-bcc6-deb5c150f8a5" providerId="ADAL" clId="{A8A97847-643A-4109-A23A-FA3C6F8BFE77}" dt="2022-11-01T15:40:55.976" v="9" actId="20577"/>
          <pc:sldLayoutMkLst>
            <pc:docMk/>
            <pc:sldMasterMk cId="3678189228" sldId="2147483648"/>
            <pc:sldLayoutMk cId="3101283247" sldId="2147483652"/>
          </pc:sldLayoutMkLst>
          <pc:spChg chg="mod">
            <ac:chgData name="Navya Sharma" userId="0e6803ec-820a-4d37-bcc6-deb5c150f8a5" providerId="ADAL" clId="{A8A97847-643A-4109-A23A-FA3C6F8BFE77}" dt="2022-11-01T15:40:55.976" v="9" actId="20577"/>
            <ac:spMkLst>
              <pc:docMk/>
              <pc:sldMasterMk cId="3678189228" sldId="2147483648"/>
              <pc:sldLayoutMk cId="3101283247" sldId="2147483652"/>
              <ac:spMk id="11" creationId="{C12ABF38-9DBF-070D-65E4-4A43F9220818}"/>
            </ac:spMkLst>
          </pc:spChg>
        </pc:sldLayoutChg>
      </pc:sldMasterChg>
      <pc:sldMasterChg chg="modSp mod modSldLayout">
        <pc:chgData name="Navya Sharma" userId="0e6803ec-820a-4d37-bcc6-deb5c150f8a5" providerId="ADAL" clId="{A8A97847-643A-4109-A23A-FA3C6F8BFE77}" dt="2022-11-01T15:41:12.950" v="29" actId="20577"/>
        <pc:sldMasterMkLst>
          <pc:docMk/>
          <pc:sldMasterMk cId="2253227099" sldId="2147483657"/>
        </pc:sldMasterMkLst>
        <pc:spChg chg="mod">
          <ac:chgData name="Navya Sharma" userId="0e6803ec-820a-4d37-bcc6-deb5c150f8a5" providerId="ADAL" clId="{A8A97847-643A-4109-A23A-FA3C6F8BFE77}" dt="2022-11-01T15:41:03.641" v="19" actId="20577"/>
          <ac:spMkLst>
            <pc:docMk/>
            <pc:sldMasterMk cId="2253227099" sldId="2147483657"/>
            <ac:spMk id="12" creationId="{819E7F20-77E4-2E9D-F745-ADEB351A7DF0}"/>
          </ac:spMkLst>
        </pc:spChg>
        <pc:sldLayoutChg chg="modSp mod">
          <pc:chgData name="Navya Sharma" userId="0e6803ec-820a-4d37-bcc6-deb5c150f8a5" providerId="ADAL" clId="{A8A97847-643A-4109-A23A-FA3C6F8BFE77}" dt="2022-11-01T15:41:12.950" v="29" actId="20577"/>
          <pc:sldLayoutMkLst>
            <pc:docMk/>
            <pc:sldMasterMk cId="2253227099" sldId="2147483657"/>
            <pc:sldLayoutMk cId="1283021592" sldId="2147483666"/>
          </pc:sldLayoutMkLst>
          <pc:spChg chg="mod">
            <ac:chgData name="Navya Sharma" userId="0e6803ec-820a-4d37-bcc6-deb5c150f8a5" providerId="ADAL" clId="{A8A97847-643A-4109-A23A-FA3C6F8BFE77}" dt="2022-11-01T15:41:12.950" v="29" actId="20577"/>
            <ac:spMkLst>
              <pc:docMk/>
              <pc:sldMasterMk cId="2253227099" sldId="2147483657"/>
              <pc:sldLayoutMk cId="1283021592" sldId="2147483666"/>
              <ac:spMk id="8" creationId="{A377ED37-E0DE-4748-B2AE-7415852594C4}"/>
            </ac:spMkLst>
          </pc:spChg>
        </pc:sldLayoutChg>
      </pc:sldMasterChg>
    </pc:docChg>
  </pc:docChgLst>
  <pc:docChgLst>
    <pc:chgData name="Alison Canavan" userId="S::acanavan@blackberry.com::f4ed93bb-8a48-4fd7-80ec-085a29f89b3f" providerId="AD" clId="Web-{EAF815C8-4FA3-D334-9FFA-4BAA7F3C0721}"/>
    <pc:docChg chg="">
      <pc:chgData name="Alison Canavan" userId="S::acanavan@blackberry.com::f4ed93bb-8a48-4fd7-80ec-085a29f89b3f" providerId="AD" clId="Web-{EAF815C8-4FA3-D334-9FFA-4BAA7F3C0721}" dt="2022-11-08T19:58:40.915" v="3"/>
      <pc:docMkLst>
        <pc:docMk/>
      </pc:docMkLst>
      <pc:sldChg chg="modCm">
        <pc:chgData name="Alison Canavan" userId="S::acanavan@blackberry.com::f4ed93bb-8a48-4fd7-80ec-085a29f89b3f" providerId="AD" clId="Web-{EAF815C8-4FA3-D334-9FFA-4BAA7F3C0721}" dt="2022-11-08T19:57:35.212" v="0"/>
        <pc:sldMkLst>
          <pc:docMk/>
          <pc:sldMk cId="3745736938" sldId="271"/>
        </pc:sldMkLst>
      </pc:sldChg>
      <pc:sldChg chg="modCm">
        <pc:chgData name="Alison Canavan" userId="S::acanavan@blackberry.com::f4ed93bb-8a48-4fd7-80ec-085a29f89b3f" providerId="AD" clId="Web-{EAF815C8-4FA3-D334-9FFA-4BAA7F3C0721}" dt="2022-11-08T19:58:40.915" v="3"/>
        <pc:sldMkLst>
          <pc:docMk/>
          <pc:sldMk cId="1608834840" sldId="4757"/>
        </pc:sldMkLst>
      </pc:sldChg>
      <pc:sldChg chg="modCm">
        <pc:chgData name="Alison Canavan" userId="S::acanavan@blackberry.com::f4ed93bb-8a48-4fd7-80ec-085a29f89b3f" providerId="AD" clId="Web-{EAF815C8-4FA3-D334-9FFA-4BAA7F3C0721}" dt="2022-11-08T19:58:13.384" v="2"/>
        <pc:sldMkLst>
          <pc:docMk/>
          <pc:sldMk cId="1187442250" sldId="2147308923"/>
        </pc:sldMkLst>
      </pc:sldChg>
    </pc:docChg>
  </pc:docChgLst>
  <pc:docChgLst>
    <pc:chgData name="Chris Jones" userId="5c2b79fa-83ef-4ddf-94ef-60952132c176" providerId="ADAL" clId="{78C1E2E6-448D-43AC-8DA4-F27153F87851}"/>
    <pc:docChg chg="custSel modSld">
      <pc:chgData name="Chris Jones" userId="5c2b79fa-83ef-4ddf-94ef-60952132c176" providerId="ADAL" clId="{78C1E2E6-448D-43AC-8DA4-F27153F87851}" dt="2022-11-09T16:28:07.656" v="126" actId="1038"/>
      <pc:docMkLst>
        <pc:docMk/>
      </pc:docMkLst>
      <pc:sldChg chg="addSp delSp modSp mod modCm">
        <pc:chgData name="Chris Jones" userId="5c2b79fa-83ef-4ddf-94ef-60952132c176" providerId="ADAL" clId="{78C1E2E6-448D-43AC-8DA4-F27153F87851}" dt="2022-11-08T20:24:50.248" v="15"/>
        <pc:sldMkLst>
          <pc:docMk/>
          <pc:sldMk cId="3745736938" sldId="271"/>
        </pc:sldMkLst>
        <pc:spChg chg="del">
          <ac:chgData name="Chris Jones" userId="5c2b79fa-83ef-4ddf-94ef-60952132c176" providerId="ADAL" clId="{78C1E2E6-448D-43AC-8DA4-F27153F87851}" dt="2022-11-08T20:24:27.302" v="11" actId="478"/>
          <ac:spMkLst>
            <pc:docMk/>
            <pc:sldMk cId="3745736938" sldId="271"/>
            <ac:spMk id="3" creationId="{09012F8C-BA1E-4BE8-3A24-BCE265F6D413}"/>
          </ac:spMkLst>
        </pc:spChg>
        <pc:picChg chg="del">
          <ac:chgData name="Chris Jones" userId="5c2b79fa-83ef-4ddf-94ef-60952132c176" providerId="ADAL" clId="{78C1E2E6-448D-43AC-8DA4-F27153F87851}" dt="2022-11-08T20:24:17.133" v="9" actId="478"/>
          <ac:picMkLst>
            <pc:docMk/>
            <pc:sldMk cId="3745736938" sldId="271"/>
            <ac:picMk id="2" creationId="{C1EF4AA2-EAE7-DF74-F0D6-CC739D8FD256}"/>
          </ac:picMkLst>
        </pc:picChg>
        <pc:picChg chg="add mod">
          <ac:chgData name="Chris Jones" userId="5c2b79fa-83ef-4ddf-94ef-60952132c176" providerId="ADAL" clId="{78C1E2E6-448D-43AC-8DA4-F27153F87851}" dt="2022-11-08T20:24:32.949" v="13" actId="1076"/>
          <ac:picMkLst>
            <pc:docMk/>
            <pc:sldMk cId="3745736938" sldId="271"/>
            <ac:picMk id="6" creationId="{8F876714-778B-4A49-A4F4-2C5B23B8BE33}"/>
          </ac:picMkLst>
        </pc:picChg>
      </pc:sldChg>
      <pc:sldChg chg="addSp delSp modSp mod modCm">
        <pc:chgData name="Chris Jones" userId="5c2b79fa-83ef-4ddf-94ef-60952132c176" providerId="ADAL" clId="{78C1E2E6-448D-43AC-8DA4-F27153F87851}" dt="2022-11-09T16:28:07.656" v="126" actId="1038"/>
        <pc:sldMkLst>
          <pc:docMk/>
          <pc:sldMk cId="3826524201" sldId="4755"/>
        </pc:sldMkLst>
        <pc:spChg chg="add mod">
          <ac:chgData name="Chris Jones" userId="5c2b79fa-83ef-4ddf-94ef-60952132c176" providerId="ADAL" clId="{78C1E2E6-448D-43AC-8DA4-F27153F87851}" dt="2022-11-09T16:27:41.961" v="118" actId="408"/>
          <ac:spMkLst>
            <pc:docMk/>
            <pc:sldMk cId="3826524201" sldId="4755"/>
            <ac:spMk id="63" creationId="{7B00240D-EEFE-4F0E-9632-9E11F4C769BA}"/>
          </ac:spMkLst>
        </pc:spChg>
        <pc:spChg chg="add mod">
          <ac:chgData name="Chris Jones" userId="5c2b79fa-83ef-4ddf-94ef-60952132c176" providerId="ADAL" clId="{78C1E2E6-448D-43AC-8DA4-F27153F87851}" dt="2022-11-09T16:28:07.656" v="126" actId="1038"/>
          <ac:spMkLst>
            <pc:docMk/>
            <pc:sldMk cId="3826524201" sldId="4755"/>
            <ac:spMk id="64" creationId="{2395FF61-E769-411D-BCC3-E0F0B93BAAFD}"/>
          </ac:spMkLst>
        </pc:spChg>
        <pc:spChg chg="mod">
          <ac:chgData name="Chris Jones" userId="5c2b79fa-83ef-4ddf-94ef-60952132c176" providerId="ADAL" clId="{78C1E2E6-448D-43AC-8DA4-F27153F87851}" dt="2022-11-09T16:26:38.111" v="75" actId="1076"/>
          <ac:spMkLst>
            <pc:docMk/>
            <pc:sldMk cId="3826524201" sldId="4755"/>
            <ac:spMk id="158" creationId="{3B453AC7-2A46-3831-2AA2-8BDE37C699FF}"/>
          </ac:spMkLst>
        </pc:spChg>
        <pc:picChg chg="del">
          <ac:chgData name="Chris Jones" userId="5c2b79fa-83ef-4ddf-94ef-60952132c176" providerId="ADAL" clId="{78C1E2E6-448D-43AC-8DA4-F27153F87851}" dt="2022-11-09T16:26:33.501" v="72" actId="478"/>
          <ac:picMkLst>
            <pc:docMk/>
            <pc:sldMk cId="3826524201" sldId="4755"/>
            <ac:picMk id="155" creationId="{2BAC3B6E-7632-EE3F-9906-77A84A185ECD}"/>
          </ac:picMkLst>
        </pc:picChg>
        <pc:picChg chg="del">
          <ac:chgData name="Chris Jones" userId="5c2b79fa-83ef-4ddf-94ef-60952132c176" providerId="ADAL" clId="{78C1E2E6-448D-43AC-8DA4-F27153F87851}" dt="2022-11-09T16:26:35.097" v="74" actId="478"/>
          <ac:picMkLst>
            <pc:docMk/>
            <pc:sldMk cId="3826524201" sldId="4755"/>
            <ac:picMk id="157" creationId="{7716A0E3-7B0B-6161-28A4-872F172E5E6A}"/>
          </ac:picMkLst>
        </pc:picChg>
        <pc:picChg chg="mod">
          <ac:chgData name="Chris Jones" userId="5c2b79fa-83ef-4ddf-94ef-60952132c176" providerId="ADAL" clId="{78C1E2E6-448D-43AC-8DA4-F27153F87851}" dt="2022-11-09T16:27:41.961" v="118" actId="408"/>
          <ac:picMkLst>
            <pc:docMk/>
            <pc:sldMk cId="3826524201" sldId="4755"/>
            <ac:picMk id="179" creationId="{C91289AC-EBA0-F40A-A605-BD37C50D1FC2}"/>
          </ac:picMkLst>
        </pc:picChg>
      </pc:sldChg>
      <pc:sldChg chg="delSp modSp mod">
        <pc:chgData name="Chris Jones" userId="5c2b79fa-83ef-4ddf-94ef-60952132c176" providerId="ADAL" clId="{78C1E2E6-448D-43AC-8DA4-F27153F87851}" dt="2022-11-08T20:36:12.997" v="69" actId="1076"/>
        <pc:sldMkLst>
          <pc:docMk/>
          <pc:sldMk cId="1608834840" sldId="4757"/>
        </pc:sldMkLst>
        <pc:picChg chg="mod">
          <ac:chgData name="Chris Jones" userId="5c2b79fa-83ef-4ddf-94ef-60952132c176" providerId="ADAL" clId="{78C1E2E6-448D-43AC-8DA4-F27153F87851}" dt="2022-11-08T20:36:12.997" v="69" actId="1076"/>
          <ac:picMkLst>
            <pc:docMk/>
            <pc:sldMk cId="1608834840" sldId="4757"/>
            <ac:picMk id="71" creationId="{5FCD99A9-E228-D2EE-7846-204338A8BE67}"/>
          </ac:picMkLst>
        </pc:picChg>
        <pc:picChg chg="mod">
          <ac:chgData name="Chris Jones" userId="5c2b79fa-83ef-4ddf-94ef-60952132c176" providerId="ADAL" clId="{78C1E2E6-448D-43AC-8DA4-F27153F87851}" dt="2022-11-08T20:36:07.564" v="67" actId="1076"/>
          <ac:picMkLst>
            <pc:docMk/>
            <pc:sldMk cId="1608834840" sldId="4757"/>
            <ac:picMk id="77" creationId="{49C4CCF2-E1F0-C534-2A92-D5AA0388417A}"/>
          </ac:picMkLst>
        </pc:picChg>
        <pc:picChg chg="mod">
          <ac:chgData name="Chris Jones" userId="5c2b79fa-83ef-4ddf-94ef-60952132c176" providerId="ADAL" clId="{78C1E2E6-448D-43AC-8DA4-F27153F87851}" dt="2022-11-08T20:35:37.427" v="58" actId="1076"/>
          <ac:picMkLst>
            <pc:docMk/>
            <pc:sldMk cId="1608834840" sldId="4757"/>
            <ac:picMk id="84" creationId="{0F52A1A3-9C26-26E7-0DA5-2A9FF676B5AA}"/>
          </ac:picMkLst>
        </pc:picChg>
        <pc:picChg chg="mod">
          <ac:chgData name="Chris Jones" userId="5c2b79fa-83ef-4ddf-94ef-60952132c176" providerId="ADAL" clId="{78C1E2E6-448D-43AC-8DA4-F27153F87851}" dt="2022-11-08T20:36:09.867" v="68" actId="1076"/>
          <ac:picMkLst>
            <pc:docMk/>
            <pc:sldMk cId="1608834840" sldId="4757"/>
            <ac:picMk id="99" creationId="{BB8E59AB-0899-A1CC-D611-BF5A0DA628EF}"/>
          </ac:picMkLst>
        </pc:picChg>
        <pc:picChg chg="del mod">
          <ac:chgData name="Chris Jones" userId="5c2b79fa-83ef-4ddf-94ef-60952132c176" providerId="ADAL" clId="{78C1E2E6-448D-43AC-8DA4-F27153F87851}" dt="2022-11-08T20:36:03.639" v="66" actId="478"/>
          <ac:picMkLst>
            <pc:docMk/>
            <pc:sldMk cId="1608834840" sldId="4757"/>
            <ac:picMk id="100" creationId="{C2A7BE56-1559-9F69-37CF-9DDC51F6A2D7}"/>
          </ac:picMkLst>
        </pc:picChg>
        <pc:picChg chg="mod">
          <ac:chgData name="Chris Jones" userId="5c2b79fa-83ef-4ddf-94ef-60952132c176" providerId="ADAL" clId="{78C1E2E6-448D-43AC-8DA4-F27153F87851}" dt="2022-11-08T20:35:33.141" v="56" actId="1076"/>
          <ac:picMkLst>
            <pc:docMk/>
            <pc:sldMk cId="1608834840" sldId="4757"/>
            <ac:picMk id="109" creationId="{C0D6F774-0525-09EA-5AA1-99B1162151F7}"/>
          </ac:picMkLst>
        </pc:picChg>
        <pc:picChg chg="mod">
          <ac:chgData name="Chris Jones" userId="5c2b79fa-83ef-4ddf-94ef-60952132c176" providerId="ADAL" clId="{78C1E2E6-448D-43AC-8DA4-F27153F87851}" dt="2022-11-08T20:35:43.274" v="60" actId="1076"/>
          <ac:picMkLst>
            <pc:docMk/>
            <pc:sldMk cId="1608834840" sldId="4757"/>
            <ac:picMk id="110" creationId="{C296A39D-D290-D97A-EAA6-BFD3BE3A5E56}"/>
          </ac:picMkLst>
        </pc:picChg>
        <pc:picChg chg="mod">
          <ac:chgData name="Chris Jones" userId="5c2b79fa-83ef-4ddf-94ef-60952132c176" providerId="ADAL" clId="{78C1E2E6-448D-43AC-8DA4-F27153F87851}" dt="2022-11-08T20:35:28.468" v="54" actId="1076"/>
          <ac:picMkLst>
            <pc:docMk/>
            <pc:sldMk cId="1608834840" sldId="4757"/>
            <ac:picMk id="111" creationId="{8C2864ED-06BE-6B64-3155-18349C17D824}"/>
          </ac:picMkLst>
        </pc:picChg>
      </pc:sldChg>
      <pc:sldChg chg="modSp mod modCm">
        <pc:chgData name="Chris Jones" userId="5c2b79fa-83ef-4ddf-94ef-60952132c176" providerId="ADAL" clId="{78C1E2E6-448D-43AC-8DA4-F27153F87851}" dt="2022-11-08T20:44:07.385" v="71" actId="20577"/>
        <pc:sldMkLst>
          <pc:docMk/>
          <pc:sldMk cId="700045381" sldId="4759"/>
        </pc:sldMkLst>
        <pc:spChg chg="mod">
          <ac:chgData name="Chris Jones" userId="5c2b79fa-83ef-4ddf-94ef-60952132c176" providerId="ADAL" clId="{78C1E2E6-448D-43AC-8DA4-F27153F87851}" dt="2022-11-08T20:44:07.385" v="71" actId="20577"/>
          <ac:spMkLst>
            <pc:docMk/>
            <pc:sldMk cId="700045381" sldId="4759"/>
            <ac:spMk id="119" creationId="{A347998B-A96B-D3A0-E452-1D19FB82D859}"/>
          </ac:spMkLst>
        </pc:spChg>
      </pc:sldChg>
      <pc:sldChg chg="modSp mod modCm">
        <pc:chgData name="Chris Jones" userId="5c2b79fa-83ef-4ddf-94ef-60952132c176" providerId="ADAL" clId="{78C1E2E6-448D-43AC-8DA4-F27153F87851}" dt="2022-11-08T20:31:22.992" v="52" actId="255"/>
        <pc:sldMkLst>
          <pc:docMk/>
          <pc:sldMk cId="1336901088" sldId="4769"/>
        </pc:sldMkLst>
        <pc:spChg chg="mod">
          <ac:chgData name="Chris Jones" userId="5c2b79fa-83ef-4ddf-94ef-60952132c176" providerId="ADAL" clId="{78C1E2E6-448D-43AC-8DA4-F27153F87851}" dt="2022-11-08T20:31:22.992" v="52" actId="255"/>
          <ac:spMkLst>
            <pc:docMk/>
            <pc:sldMk cId="1336901088" sldId="4769"/>
            <ac:spMk id="17" creationId="{0C529A56-A7F3-8A22-14B4-47CB99BE9F68}"/>
          </ac:spMkLst>
        </pc:spChg>
        <pc:spChg chg="mod">
          <ac:chgData name="Chris Jones" userId="5c2b79fa-83ef-4ddf-94ef-60952132c176" providerId="ADAL" clId="{78C1E2E6-448D-43AC-8DA4-F27153F87851}" dt="2022-11-08T20:31:19.027" v="51" actId="947"/>
          <ac:spMkLst>
            <pc:docMk/>
            <pc:sldMk cId="1336901088" sldId="4769"/>
            <ac:spMk id="18" creationId="{8A4BDF22-90D0-D7C3-395C-495B7737883B}"/>
          </ac:spMkLst>
        </pc:spChg>
      </pc:sldChg>
    </pc:docChg>
  </pc:docChgLst>
  <pc:docChgLst>
    <pc:chgData name="Alison Canavan" userId="S::acanavan@blackberry.com::f4ed93bb-8a48-4fd7-80ec-085a29f89b3f" providerId="AD" clId="Web-{59F05594-5D3D-A587-26B2-F7043744AE70}"/>
    <pc:docChg chg="modSld">
      <pc:chgData name="Alison Canavan" userId="S::acanavan@blackberry.com::f4ed93bb-8a48-4fd7-80ec-085a29f89b3f" providerId="AD" clId="Web-{59F05594-5D3D-A587-26B2-F7043744AE70}" dt="2022-11-08T20:06:05.185" v="0" actId="14100"/>
      <pc:docMkLst>
        <pc:docMk/>
      </pc:docMkLst>
      <pc:sldChg chg="modSp">
        <pc:chgData name="Alison Canavan" userId="S::acanavan@blackberry.com::f4ed93bb-8a48-4fd7-80ec-085a29f89b3f" providerId="AD" clId="Web-{59F05594-5D3D-A587-26B2-F7043744AE70}" dt="2022-11-08T20:06:05.185" v="0" actId="14100"/>
        <pc:sldMkLst>
          <pc:docMk/>
          <pc:sldMk cId="1336901088" sldId="4769"/>
        </pc:sldMkLst>
        <pc:spChg chg="mod">
          <ac:chgData name="Alison Canavan" userId="S::acanavan@blackberry.com::f4ed93bb-8a48-4fd7-80ec-085a29f89b3f" providerId="AD" clId="Web-{59F05594-5D3D-A587-26B2-F7043744AE70}" dt="2022-11-08T20:06:05.185" v="0" actId="14100"/>
          <ac:spMkLst>
            <pc:docMk/>
            <pc:sldMk cId="1336901088" sldId="4769"/>
            <ac:spMk id="18" creationId="{8A4BDF22-90D0-D7C3-395C-495B7737883B}"/>
          </ac:spMkLst>
        </pc:spChg>
      </pc:sldChg>
    </pc:docChg>
  </pc:docChgLst>
  <pc:docChgLst>
    <pc:chgData name="Alison Canavan" userId="f4ed93bb-8a48-4fd7-80ec-085a29f89b3f" providerId="ADAL" clId="{02D34FCD-6AF2-4001-8FF9-7766706C597F}"/>
    <pc:docChg chg="undo custSel modSld">
      <pc:chgData name="Alison Canavan" userId="f4ed93bb-8a48-4fd7-80ec-085a29f89b3f" providerId="ADAL" clId="{02D34FCD-6AF2-4001-8FF9-7766706C597F}" dt="2022-11-11T00:54:56.527" v="122" actId="20577"/>
      <pc:docMkLst>
        <pc:docMk/>
      </pc:docMkLst>
      <pc:sldChg chg="addSp delSp modSp mod delCm modCm">
        <pc:chgData name="Alison Canavan" userId="f4ed93bb-8a48-4fd7-80ec-085a29f89b3f" providerId="ADAL" clId="{02D34FCD-6AF2-4001-8FF9-7766706C597F}" dt="2022-11-11T00:54:56.527" v="122" actId="20577"/>
        <pc:sldMkLst>
          <pc:docMk/>
          <pc:sldMk cId="3745736938" sldId="271"/>
        </pc:sldMkLst>
        <pc:spChg chg="add del mod">
          <ac:chgData name="Alison Canavan" userId="f4ed93bb-8a48-4fd7-80ec-085a29f89b3f" providerId="ADAL" clId="{02D34FCD-6AF2-4001-8FF9-7766706C597F}" dt="2022-11-11T00:47:15.235" v="71" actId="478"/>
          <ac:spMkLst>
            <pc:docMk/>
            <pc:sldMk cId="3745736938" sldId="271"/>
            <ac:spMk id="2" creationId="{1189BA21-1F52-441B-9D4C-D0AAA46A8277}"/>
          </ac:spMkLst>
        </pc:spChg>
        <pc:spChg chg="mod">
          <ac:chgData name="Alison Canavan" userId="f4ed93bb-8a48-4fd7-80ec-085a29f89b3f" providerId="ADAL" clId="{02D34FCD-6AF2-4001-8FF9-7766706C597F}" dt="2022-11-08T20:02:48.121" v="17" actId="1076"/>
          <ac:spMkLst>
            <pc:docMk/>
            <pc:sldMk cId="3745736938" sldId="271"/>
            <ac:spMk id="3" creationId="{09012F8C-BA1E-4BE8-3A24-BCE265F6D413}"/>
          </ac:spMkLst>
        </pc:spChg>
        <pc:spChg chg="mod">
          <ac:chgData name="Alison Canavan" userId="f4ed93bb-8a48-4fd7-80ec-085a29f89b3f" providerId="ADAL" clId="{02D34FCD-6AF2-4001-8FF9-7766706C597F}" dt="2022-10-31T16:45:26.942" v="3" actId="20577"/>
          <ac:spMkLst>
            <pc:docMk/>
            <pc:sldMk cId="3745736938" sldId="271"/>
            <ac:spMk id="4" creationId="{88B18082-9599-EE64-B077-ADFA37E3B5F6}"/>
          </ac:spMkLst>
        </pc:spChg>
        <pc:spChg chg="add mod">
          <ac:chgData name="Alison Canavan" userId="f4ed93bb-8a48-4fd7-80ec-085a29f89b3f" providerId="ADAL" clId="{02D34FCD-6AF2-4001-8FF9-7766706C597F}" dt="2022-11-11T00:54:56.527" v="122" actId="20577"/>
          <ac:spMkLst>
            <pc:docMk/>
            <pc:sldMk cId="3745736938" sldId="271"/>
            <ac:spMk id="7" creationId="{1BEAB98A-9FBB-4737-9233-B0273524C5DA}"/>
          </ac:spMkLst>
        </pc:spChg>
        <pc:picChg chg="mod">
          <ac:chgData name="Alison Canavan" userId="f4ed93bb-8a48-4fd7-80ec-085a29f89b3f" providerId="ADAL" clId="{02D34FCD-6AF2-4001-8FF9-7766706C597F}" dt="2022-11-08T20:02:53.217" v="18" actId="1076"/>
          <ac:picMkLst>
            <pc:docMk/>
            <pc:sldMk cId="3745736938" sldId="271"/>
            <ac:picMk id="2" creationId="{C1EF4AA2-EAE7-DF74-F0D6-CC739D8FD256}"/>
          </ac:picMkLst>
        </pc:picChg>
        <pc:picChg chg="del mod">
          <ac:chgData name="Alison Canavan" userId="f4ed93bb-8a48-4fd7-80ec-085a29f89b3f" providerId="ADAL" clId="{02D34FCD-6AF2-4001-8FF9-7766706C597F}" dt="2022-11-11T00:45:58.348" v="58" actId="478"/>
          <ac:picMkLst>
            <pc:docMk/>
            <pc:sldMk cId="3745736938" sldId="271"/>
            <ac:picMk id="6" creationId="{8F876714-778B-4A49-A4F4-2C5B23B8BE33}"/>
          </ac:picMkLst>
        </pc:picChg>
      </pc:sldChg>
      <pc:sldChg chg="delCm modCm">
        <pc:chgData name="Alison Canavan" userId="f4ed93bb-8a48-4fd7-80ec-085a29f89b3f" providerId="ADAL" clId="{02D34FCD-6AF2-4001-8FF9-7766706C597F}" dt="2022-11-09T20:39:17.088" v="26"/>
        <pc:sldMkLst>
          <pc:docMk/>
          <pc:sldMk cId="741709845" sldId="4754"/>
        </pc:sldMkLst>
      </pc:sldChg>
      <pc:sldChg chg="modSp mod delCm modCm">
        <pc:chgData name="Alison Canavan" userId="f4ed93bb-8a48-4fd7-80ec-085a29f89b3f" providerId="ADAL" clId="{02D34FCD-6AF2-4001-8FF9-7766706C597F}" dt="2022-11-09T20:39:56.696" v="31"/>
        <pc:sldMkLst>
          <pc:docMk/>
          <pc:sldMk cId="3826524201" sldId="4755"/>
        </pc:sldMkLst>
        <pc:spChg chg="mod">
          <ac:chgData name="Alison Canavan" userId="f4ed93bb-8a48-4fd7-80ec-085a29f89b3f" providerId="ADAL" clId="{02D34FCD-6AF2-4001-8FF9-7766706C597F}" dt="2022-11-09T20:39:52.371" v="30" actId="13926"/>
          <ac:spMkLst>
            <pc:docMk/>
            <pc:sldMk cId="3826524201" sldId="4755"/>
            <ac:spMk id="23" creationId="{5D2D762F-39BE-4B7D-63A3-FEA2CD497525}"/>
          </ac:spMkLst>
        </pc:spChg>
        <pc:spChg chg="mod">
          <ac:chgData name="Alison Canavan" userId="f4ed93bb-8a48-4fd7-80ec-085a29f89b3f" providerId="ADAL" clId="{02D34FCD-6AF2-4001-8FF9-7766706C597F}" dt="2022-11-04T18:20:36.783" v="7" actId="14100"/>
          <ac:spMkLst>
            <pc:docMk/>
            <pc:sldMk cId="3826524201" sldId="4755"/>
            <ac:spMk id="199" creationId="{355E5883-61BE-3ED1-763B-68B346A2C8BE}"/>
          </ac:spMkLst>
        </pc:spChg>
      </pc:sldChg>
      <pc:sldChg chg="delCm modCm">
        <pc:chgData name="Alison Canavan" userId="f4ed93bb-8a48-4fd7-80ec-085a29f89b3f" providerId="ADAL" clId="{02D34FCD-6AF2-4001-8FF9-7766706C597F}" dt="2022-11-09T20:40:42.202" v="38"/>
        <pc:sldMkLst>
          <pc:docMk/>
          <pc:sldMk cId="1608834840" sldId="4757"/>
        </pc:sldMkLst>
      </pc:sldChg>
      <pc:sldChg chg="delCm modCm">
        <pc:chgData name="Alison Canavan" userId="f4ed93bb-8a48-4fd7-80ec-085a29f89b3f" providerId="ADAL" clId="{02D34FCD-6AF2-4001-8FF9-7766706C597F}" dt="2022-11-09T20:41:41.755" v="50"/>
        <pc:sldMkLst>
          <pc:docMk/>
          <pc:sldMk cId="700045381" sldId="4759"/>
        </pc:sldMkLst>
      </pc:sldChg>
      <pc:sldChg chg="delCm modCm">
        <pc:chgData name="Alison Canavan" userId="f4ed93bb-8a48-4fd7-80ec-085a29f89b3f" providerId="ADAL" clId="{02D34FCD-6AF2-4001-8FF9-7766706C597F}" dt="2022-11-09T20:40:17.154" v="35"/>
        <pc:sldMkLst>
          <pc:docMk/>
          <pc:sldMk cId="1336901088" sldId="4769"/>
        </pc:sldMkLst>
      </pc:sldChg>
      <pc:sldChg chg="delCm modCm">
        <pc:chgData name="Alison Canavan" userId="f4ed93bb-8a48-4fd7-80ec-085a29f89b3f" providerId="ADAL" clId="{02D34FCD-6AF2-4001-8FF9-7766706C597F}" dt="2022-11-09T20:41:03.442" v="42"/>
        <pc:sldMkLst>
          <pc:docMk/>
          <pc:sldMk cId="1331152715" sldId="4773"/>
        </pc:sldMkLst>
      </pc:sldChg>
      <pc:sldChg chg="delCm">
        <pc:chgData name="Alison Canavan" userId="f4ed93bb-8a48-4fd7-80ec-085a29f89b3f" providerId="ADAL" clId="{02D34FCD-6AF2-4001-8FF9-7766706C597F}" dt="2022-11-09T20:39:06.844" v="24"/>
        <pc:sldMkLst>
          <pc:docMk/>
          <pc:sldMk cId="1187442250" sldId="2147308923"/>
        </pc:sldMkLst>
      </pc:sldChg>
      <pc:sldChg chg="modSp mod">
        <pc:chgData name="Alison Canavan" userId="f4ed93bb-8a48-4fd7-80ec-085a29f89b3f" providerId="ADAL" clId="{02D34FCD-6AF2-4001-8FF9-7766706C597F}" dt="2022-11-04T18:30:07.033" v="9" actId="1076"/>
        <pc:sldMkLst>
          <pc:docMk/>
          <pc:sldMk cId="82410539" sldId="2147308924"/>
        </pc:sldMkLst>
        <pc:picChg chg="mod">
          <ac:chgData name="Alison Canavan" userId="f4ed93bb-8a48-4fd7-80ec-085a29f89b3f" providerId="ADAL" clId="{02D34FCD-6AF2-4001-8FF9-7766706C597F}" dt="2022-11-04T18:30:07.033" v="9" actId="1076"/>
          <ac:picMkLst>
            <pc:docMk/>
            <pc:sldMk cId="82410539" sldId="2147308924"/>
            <ac:picMk id="6" creationId="{511255AC-F99E-A0AF-81B1-1046195210AF}"/>
          </ac:picMkLst>
        </pc:picChg>
      </pc:sldChg>
      <pc:sldChg chg="delCm modCm">
        <pc:chgData name="Alison Canavan" userId="f4ed93bb-8a48-4fd7-80ec-085a29f89b3f" providerId="ADAL" clId="{02D34FCD-6AF2-4001-8FF9-7766706C597F}" dt="2022-11-09T20:41:54.058" v="53"/>
        <pc:sldMkLst>
          <pc:docMk/>
          <pc:sldMk cId="1062348647" sldId="21473090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2A1_4FAF7DE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b="0" i="0">
                <a:solidFill>
                  <a:schemeClr val="tx2"/>
                </a:solidFill>
                <a:latin typeface="Arial" panose="020B0604020202020204" pitchFamily="34" charset="0"/>
              </a:rPr>
              <a:t>Distribution of Expenses</a:t>
            </a:r>
          </a:p>
        </c:rich>
      </c:tx>
      <c:layout>
        <c:manualLayout>
          <c:xMode val="edge"/>
          <c:yMode val="edge"/>
          <c:x val="0.29430834790209798"/>
          <c:y val="7.439010597839999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2244356326381302"/>
          <c:y val="9.1514307883132695E-2"/>
          <c:w val="0.286904291458974"/>
          <c:h val="0.69324726382567203"/>
        </c:manualLayout>
      </c:layout>
      <c:pieChart>
        <c:varyColors val="1"/>
        <c:ser>
          <c:idx val="0"/>
          <c:order val="0"/>
          <c:tx>
            <c:strRef>
              <c:f>Sheet1!$B$1</c:f>
              <c:strCache>
                <c:ptCount val="1"/>
                <c:pt idx="0">
                  <c:v>Types of expenses</c:v>
                </c:pt>
              </c:strCache>
            </c:strRef>
          </c:tx>
          <c:dPt>
            <c:idx val="0"/>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AF2-3048-A559-E3CA38AFAF6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AF2-3048-A559-E3CA38AFAF64}"/>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AAF2-3048-A559-E3CA38AFAF64}"/>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AAF2-3048-A559-E3CA38AFAF6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Up-front non-recurring expenses</c:v>
                </c:pt>
                <c:pt idx="1">
                  <c:v>Long-term development &amp; maintenance expenses</c:v>
                </c:pt>
                <c:pt idx="2">
                  <c:v>Re-engineering expenses</c:v>
                </c:pt>
                <c:pt idx="3">
                  <c:v>Cloud usage &amp; operational expenses</c:v>
                </c:pt>
              </c:strCache>
            </c:strRef>
          </c:cat>
          <c:val>
            <c:numRef>
              <c:f>Sheet1!$B$2:$B$5</c:f>
              <c:numCache>
                <c:formatCode>General</c:formatCode>
                <c:ptCount val="4"/>
                <c:pt idx="0">
                  <c:v>8838688</c:v>
                </c:pt>
                <c:pt idx="1">
                  <c:v>43468992</c:v>
                </c:pt>
                <c:pt idx="2">
                  <c:v>5119526</c:v>
                </c:pt>
                <c:pt idx="3">
                  <c:v>56974794</c:v>
                </c:pt>
              </c:numCache>
            </c:numRef>
          </c:val>
          <c:extLst>
            <c:ext xmlns:c16="http://schemas.microsoft.com/office/drawing/2014/chart" uri="{C3380CC4-5D6E-409C-BE32-E72D297353CC}">
              <c16:uniqueId val="{00000008-AAF2-3048-A559-E3CA38AFAF6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A3A2AD5-14E7-4D4F-AA1B-07C3D7FF1FB5}" type="datetimeFigureOut">
              <a:rPr lang="en-US" smtClean="0"/>
              <a:pPr/>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4D71C5D-9F06-8142-AC61-5E8BDE4B285A}" type="slidenum">
              <a:rPr lang="en-US" smtClean="0"/>
              <a:pPr/>
              <a:t>‹#›</a:t>
            </a:fld>
            <a:endParaRPr lang="en-US"/>
          </a:p>
        </p:txBody>
      </p:sp>
    </p:spTree>
    <p:extLst>
      <p:ext uri="{BB962C8B-B14F-4D97-AF65-F5344CB8AC3E}">
        <p14:creationId xmlns:p14="http://schemas.microsoft.com/office/powerpoint/2010/main" val="252491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a:t>Hello welcome all,</a:t>
            </a:r>
          </a:p>
          <a:p>
            <a:pPr marL="0" lvl="0" indent="0">
              <a:buFont typeface="Arial" panose="020B0604020202020204" pitchFamily="34" charset="0"/>
              <a:buNone/>
            </a:pPr>
            <a:endParaRPr lang="en-US" b="1"/>
          </a:p>
          <a:p>
            <a:pPr marL="0" lvl="0" indent="0">
              <a:buFont typeface="Arial" panose="020B0604020202020204" pitchFamily="34" charset="0"/>
              <a:buNone/>
            </a:pPr>
            <a:r>
              <a:rPr lang="en-US" b="1"/>
              <a:t>My name is Christ H and I am a Technical Product Manager at Blackberry QNX working on the Cloud enablement for embedded development </a:t>
            </a:r>
          </a:p>
          <a:p>
            <a:pPr marL="0" lvl="0" indent="0">
              <a:buFont typeface="Arial" panose="020B0604020202020204" pitchFamily="34" charset="0"/>
              <a:buNone/>
            </a:pPr>
            <a:endParaRPr lang="en-US" b="1"/>
          </a:p>
          <a:p>
            <a:pPr marL="171450" lvl="0" indent="-171450">
              <a:buFont typeface="Arial" panose="020B0604020202020204" pitchFamily="34" charset="0"/>
              <a:buChar char="•"/>
            </a:pPr>
            <a:r>
              <a:rPr lang="en-US" b="0"/>
              <a:t>The presentation will be approx. 15 min during which we’ll outline today’s automotive business challenges and how we address each with our product portfolio.</a:t>
            </a:r>
          </a:p>
          <a:p>
            <a:pPr marL="171450" lvl="0" indent="-171450">
              <a:buFont typeface="Arial" panose="020B0604020202020204" pitchFamily="34" charset="0"/>
              <a:buChar char="•"/>
            </a:pPr>
            <a:r>
              <a:rPr lang="en-US" b="0"/>
              <a:t>During this, please think about which of these resonate most with you.</a:t>
            </a:r>
          </a:p>
          <a:p>
            <a:pPr marL="171450" lvl="0" indent="-171450">
              <a:buFont typeface="Arial" panose="020B0604020202020204" pitchFamily="34" charset="0"/>
              <a:buChar char="•"/>
            </a:pPr>
            <a:r>
              <a:rPr lang="en-US" b="0"/>
              <a:t>We’ll then discuss those specific ones, and we can go into more detail.</a:t>
            </a:r>
          </a:p>
          <a:p>
            <a:pPr marL="171450" lvl="0" indent="-171450">
              <a:buFont typeface="Arial" panose="020B0604020202020204" pitchFamily="34" charset="0"/>
              <a:buChar char="•"/>
            </a:pPr>
            <a:r>
              <a:rPr lang="en-US" b="0"/>
              <a:t>What we would like to come away with today, is an actionable set of next steps, whereby we can demonstrate to you the value we can bring. We are seeking, for example, a sponsorship of an activity such as a proof of concept.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71C5D-9F06-8142-AC61-5E8BDE4B285A}"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54290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t>
            </a:r>
            <a:endParaRPr lang="en-US"/>
          </a:p>
        </p:txBody>
      </p:sp>
    </p:spTree>
    <p:extLst>
      <p:ext uri="{BB962C8B-B14F-4D97-AF65-F5344CB8AC3E}">
        <p14:creationId xmlns:p14="http://schemas.microsoft.com/office/powerpoint/2010/main" val="30952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71C5D-9F06-8142-AC61-5E8BDE4B285A}" type="slidenum">
              <a:rPr lang="en-US" smtClean="0"/>
              <a:pPr/>
              <a:t>5</a:t>
            </a:fld>
            <a:endParaRPr lang="en-US"/>
          </a:p>
        </p:txBody>
      </p:sp>
    </p:spTree>
    <p:extLst>
      <p:ext uri="{BB962C8B-B14F-4D97-AF65-F5344CB8AC3E}">
        <p14:creationId xmlns:p14="http://schemas.microsoft.com/office/powerpoint/2010/main" val="204473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D71C5D-9F06-8142-AC61-5E8BDE4B285A}" type="slidenum">
              <a:rPr lang="en-US" smtClean="0"/>
              <a:pPr/>
              <a:t>8</a:t>
            </a:fld>
            <a:endParaRPr lang="en-US"/>
          </a:p>
        </p:txBody>
      </p:sp>
    </p:spTree>
    <p:extLst>
      <p:ext uri="{BB962C8B-B14F-4D97-AF65-F5344CB8AC3E}">
        <p14:creationId xmlns:p14="http://schemas.microsoft.com/office/powerpoint/2010/main" val="248793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77369"/>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a:extLst>
              <a:ext uri="{FF2B5EF4-FFF2-40B4-BE49-F238E27FC236}">
                <a16:creationId xmlns:a16="http://schemas.microsoft.com/office/drawing/2014/main" id="{F055B2F7-D843-C133-BEB5-5CD0AD450ECE}"/>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descr="Logo&#10;&#10;Description automatically generated">
            <a:extLst>
              <a:ext uri="{FF2B5EF4-FFF2-40B4-BE49-F238E27FC236}">
                <a16:creationId xmlns:a16="http://schemas.microsoft.com/office/drawing/2014/main" id="{1418EE70-C842-9B73-5114-0767807A55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225" y="922087"/>
            <a:ext cx="3340100" cy="393700"/>
          </a:xfrm>
          <a:prstGeom prst="rect">
            <a:avLst/>
          </a:prstGeom>
        </p:spPr>
      </p:pic>
      <p:cxnSp>
        <p:nvCxnSpPr>
          <p:cNvPr id="4" name="Straight Connector 3">
            <a:extLst>
              <a:ext uri="{FF2B5EF4-FFF2-40B4-BE49-F238E27FC236}">
                <a16:creationId xmlns:a16="http://schemas.microsoft.com/office/drawing/2014/main" id="{D5119B4C-CFB2-6272-4D03-F5F08D103F75}"/>
              </a:ext>
            </a:extLst>
          </p:cNvPr>
          <p:cNvCxnSpPr>
            <a:cxnSpLocks/>
          </p:cNvCxnSpPr>
          <p:nvPr userDrawn="1"/>
        </p:nvCxnSpPr>
        <p:spPr>
          <a:xfrm>
            <a:off x="913541" y="2081048"/>
            <a:ext cx="0" cy="1738199"/>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58BE18E-458C-DAC3-7B1A-AC4605520D42}"/>
              </a:ext>
            </a:extLst>
          </p:cNvPr>
          <p:cNvSpPr txBox="1"/>
          <p:nvPr userDrawn="1"/>
        </p:nvSpPr>
        <p:spPr>
          <a:xfrm>
            <a:off x="1386507" y="2081048"/>
            <a:ext cx="3768560" cy="1862048"/>
          </a:xfrm>
          <a:prstGeom prst="rect">
            <a:avLst/>
          </a:prstGeom>
          <a:noFill/>
        </p:spPr>
        <p:txBody>
          <a:bodyPr wrap="square" rtlCol="0" anchor="ctr" anchorCtr="0">
            <a:noAutofit/>
          </a:bodyPr>
          <a:lstStyle/>
          <a:p>
            <a:pPr>
              <a:lnSpc>
                <a:spcPts val="4600"/>
              </a:lnSpc>
            </a:pPr>
            <a:r>
              <a:rPr lang="en-US" sz="440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8465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M_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59AD-CE7E-8B49-19C3-3AB03AA731BA}"/>
              </a:ext>
            </a:extLst>
          </p:cNvPr>
          <p:cNvSpPr>
            <a:spLocks noGrp="1"/>
          </p:cNvSpPr>
          <p:nvPr>
            <p:ph type="title"/>
          </p:nvPr>
        </p:nvSpPr>
        <p:spPr>
          <a:xfrm>
            <a:off x="838200" y="763059"/>
            <a:ext cx="10515600" cy="1325563"/>
          </a:xfrm>
          <a:prstGeom prst="rect">
            <a:avLst/>
          </a:prstGeom>
        </p:spPr>
        <p:txBody>
          <a:bodyPr lIns="0"/>
          <a:lstStyle>
            <a:lvl1pPr>
              <a:defRPr sz="3100" b="0" i="0">
                <a:solidFill>
                  <a:srgbClr val="1371D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3ED731DB-CB64-E448-98AA-EBD2C5BCFA2B}"/>
              </a:ext>
            </a:extLst>
          </p:cNvPr>
          <p:cNvSpPr>
            <a:spLocks noGrp="1"/>
          </p:cNvSpPr>
          <p:nvPr>
            <p:ph type="sldNum" sz="quarter" idx="10"/>
          </p:nvPr>
        </p:nvSpPr>
        <p:spPr/>
        <p:txBody>
          <a:bodyPr/>
          <a:lstStyle/>
          <a:p>
            <a:fld id="{86CB4B4D-7CA3-9044-876B-883B54F8677D}" type="slidenum">
              <a:rPr lang="en-CA" smtClean="0"/>
              <a:pPr/>
              <a:t>‹#›</a:t>
            </a:fld>
            <a:endParaRPr lang="en-CA"/>
          </a:p>
        </p:txBody>
      </p:sp>
      <p:sp>
        <p:nvSpPr>
          <p:cNvPr id="10" name="Text Placeholder 9">
            <a:extLst>
              <a:ext uri="{FF2B5EF4-FFF2-40B4-BE49-F238E27FC236}">
                <a16:creationId xmlns:a16="http://schemas.microsoft.com/office/drawing/2014/main" id="{2C4DCB5D-CC44-041D-1BA2-E4190E703A26}"/>
              </a:ext>
            </a:extLst>
          </p:cNvPr>
          <p:cNvSpPr>
            <a:spLocks noGrp="1"/>
          </p:cNvSpPr>
          <p:nvPr>
            <p:ph type="body" sz="quarter" idx="11" hasCustomPrompt="1"/>
          </p:nvPr>
        </p:nvSpPr>
        <p:spPr>
          <a:xfrm>
            <a:off x="847197" y="439740"/>
            <a:ext cx="8034336" cy="279930"/>
          </a:xfrm>
          <a:prstGeom prst="rect">
            <a:avLst/>
          </a:prstGeom>
          <a:noFill/>
        </p:spPr>
        <p:txBody>
          <a:bodyPr wrap="square" lIns="0" tIns="0" rIns="0" rtlCol="0" anchor="t" anchorCtr="0">
            <a:noAutofit/>
          </a:bodyPr>
          <a:lstStyle>
            <a:lvl1pPr marL="0" indent="0">
              <a:buNone/>
              <a:defRPr lang="en-US" sz="1300" b="1">
                <a:solidFill>
                  <a:srgbClr val="01033E"/>
                </a:solidFill>
                <a:latin typeface="Arial" panose="020B0604020202020204" pitchFamily="34" charset="0"/>
                <a:cs typeface="Arial" panose="020B0604020202020204" pitchFamily="34" charset="0"/>
              </a:defRPr>
            </a:lvl1pPr>
          </a:lstStyle>
          <a:p>
            <a:pPr marL="0" lvl="0">
              <a:lnSpc>
                <a:spcPts val="2000"/>
              </a:lnSpc>
            </a:pPr>
            <a:r>
              <a:rPr lang="en-US"/>
              <a:t>CLICK TO EDIT MASTER TEXT STYLES</a:t>
            </a:r>
          </a:p>
        </p:txBody>
      </p:sp>
    </p:spTree>
    <p:extLst>
      <p:ext uri="{BB962C8B-B14F-4D97-AF65-F5344CB8AC3E}">
        <p14:creationId xmlns:p14="http://schemas.microsoft.com/office/powerpoint/2010/main" val="328097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Divider_Dark">
    <p:bg>
      <p:bgPr>
        <a:solidFill>
          <a:schemeClr val="tx2"/>
        </a:solidFill>
        <a:effectLst/>
      </p:bgPr>
    </p:bg>
    <p:spTree>
      <p:nvGrpSpPr>
        <p:cNvPr id="1" name=""/>
        <p:cNvGrpSpPr/>
        <p:nvPr/>
      </p:nvGrpSpPr>
      <p:grpSpPr>
        <a:xfrm>
          <a:off x="0" y="0"/>
          <a:ext cx="0" cy="0"/>
          <a:chOff x="0" y="0"/>
          <a:chExt cx="0" cy="0"/>
        </a:xfrm>
      </p:grpSpPr>
      <p:sp>
        <p:nvSpPr>
          <p:cNvPr id="18" name="Title 1"/>
          <p:cNvSpPr>
            <a:spLocks noGrp="1"/>
          </p:cNvSpPr>
          <p:nvPr>
            <p:ph type="ctrTitle" hasCustomPrompt="1"/>
          </p:nvPr>
        </p:nvSpPr>
        <p:spPr>
          <a:xfrm>
            <a:off x="1295400" y="3060310"/>
            <a:ext cx="5486400" cy="1450975"/>
          </a:xfrm>
          <a:prstGeom prst="rect">
            <a:avLst/>
          </a:prstGeom>
        </p:spPr>
        <p:txBody>
          <a:bodyPr anchor="b" anchorCtr="0">
            <a:normAutofit/>
          </a:bodyPr>
          <a:lstStyle>
            <a:lvl1pPr>
              <a:defRPr sz="4200" b="0" i="0" baseline="0">
                <a:solidFill>
                  <a:srgbClr val="FFFFFF"/>
                </a:solidFill>
                <a:latin typeface="Arial" panose="020B0604020202020204" pitchFamily="34" charset="0"/>
              </a:defRPr>
            </a:lvl1pPr>
          </a:lstStyle>
          <a:p>
            <a:r>
              <a:rPr lang="en-US"/>
              <a:t>Presentation Section</a:t>
            </a:r>
            <a:br>
              <a:rPr lang="en-US"/>
            </a:br>
            <a:r>
              <a:rPr lang="en-US"/>
              <a:t>Divider Title</a:t>
            </a:r>
          </a:p>
        </p:txBody>
      </p:sp>
      <p:sp>
        <p:nvSpPr>
          <p:cNvPr id="19" name="Subtitle 2"/>
          <p:cNvSpPr>
            <a:spLocks noGrp="1"/>
          </p:cNvSpPr>
          <p:nvPr>
            <p:ph type="subTitle" idx="1" hasCustomPrompt="1"/>
          </p:nvPr>
        </p:nvSpPr>
        <p:spPr>
          <a:xfrm>
            <a:off x="1295400" y="4695325"/>
            <a:ext cx="10363200" cy="685800"/>
          </a:xfrm>
          <a:prstGeom prst="rect">
            <a:avLst/>
          </a:prstGeom>
        </p:spPr>
        <p:txBody>
          <a:bodyPr/>
          <a:lstStyle>
            <a:lvl1pPr marL="0" indent="0" algn="l">
              <a:buNone/>
              <a:defRPr sz="2200" b="0" i="0" baseline="0">
                <a:solidFill>
                  <a:srgbClr val="FFFFFF"/>
                </a:solidFill>
                <a:latin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Subtitle</a:t>
            </a:r>
          </a:p>
        </p:txBody>
      </p:sp>
      <p:pic>
        <p:nvPicPr>
          <p:cNvPr id="2" name="Picture 1">
            <a:extLst>
              <a:ext uri="{FF2B5EF4-FFF2-40B4-BE49-F238E27FC236}">
                <a16:creationId xmlns:a16="http://schemas.microsoft.com/office/drawing/2014/main" id="{6E7326DB-2FE6-8C42-B924-3A065C06F761}"/>
              </a:ext>
            </a:extLst>
          </p:cNvPr>
          <p:cNvPicPr>
            <a:picLocks noChangeAspect="1"/>
          </p:cNvPicPr>
          <p:nvPr/>
        </p:nvPicPr>
        <p:blipFill>
          <a:blip r:embed="rId2">
            <a:alphaModFix amt="26000"/>
          </a:blip>
          <a:stretch>
            <a:fillRect/>
          </a:stretch>
        </p:blipFill>
        <p:spPr>
          <a:xfrm>
            <a:off x="8718720" y="-2372812"/>
            <a:ext cx="7691629" cy="11603624"/>
          </a:xfrm>
          <a:prstGeom prst="rect">
            <a:avLst/>
          </a:prstGeom>
        </p:spPr>
      </p:pic>
      <p:pic>
        <p:nvPicPr>
          <p:cNvPr id="12" name="Picture 11">
            <a:extLst>
              <a:ext uri="{FF2B5EF4-FFF2-40B4-BE49-F238E27FC236}">
                <a16:creationId xmlns:a16="http://schemas.microsoft.com/office/drawing/2014/main" id="{A46FAAC3-84F1-2D4B-BE93-674CCB973EDB}"/>
              </a:ext>
            </a:extLst>
          </p:cNvPr>
          <p:cNvPicPr>
            <a:picLocks noChangeAspect="1"/>
          </p:cNvPicPr>
          <p:nvPr/>
        </p:nvPicPr>
        <p:blipFill>
          <a:blip r:embed="rId3"/>
          <a:stretch>
            <a:fillRect/>
          </a:stretch>
        </p:blipFill>
        <p:spPr>
          <a:xfrm>
            <a:off x="9781961" y="3055027"/>
            <a:ext cx="4385545" cy="5167547"/>
          </a:xfrm>
          <a:prstGeom prst="rect">
            <a:avLst/>
          </a:prstGeom>
        </p:spPr>
      </p:pic>
      <p:sp>
        <p:nvSpPr>
          <p:cNvPr id="16" name="TextBox 15">
            <a:extLst>
              <a:ext uri="{FF2B5EF4-FFF2-40B4-BE49-F238E27FC236}">
                <a16:creationId xmlns:a16="http://schemas.microsoft.com/office/drawing/2014/main" id="{42170A23-083E-0D44-87F3-4B79728C980D}"/>
              </a:ext>
            </a:extLst>
          </p:cNvPr>
          <p:cNvSpPr txBox="1"/>
          <p:nvPr/>
        </p:nvSpPr>
        <p:spPr>
          <a:xfrm>
            <a:off x="7239000" y="6372674"/>
            <a:ext cx="2743200" cy="200055"/>
          </a:xfrm>
          <a:prstGeom prst="rect">
            <a:avLst/>
          </a:prstGeom>
          <a:noFill/>
        </p:spPr>
        <p:txBody>
          <a:bodyPr wrap="square" rtlCol="0">
            <a:spAutoFit/>
          </a:bodyPr>
          <a:lstStyle/>
          <a:p>
            <a:pPr algn="r"/>
            <a:r>
              <a:rPr lang="en-US" sz="700" b="0" i="0">
                <a:solidFill>
                  <a:schemeClr val="bg1"/>
                </a:solidFill>
                <a:latin typeface="Arial" panose="020B0604020202020204" pitchFamily="34" charset="0"/>
              </a:rPr>
              <a:t>© 2022 </a:t>
            </a:r>
            <a:r>
              <a:rPr lang="en-US" sz="700" b="0" i="0" baseline="0">
                <a:solidFill>
                  <a:schemeClr val="bg1"/>
                </a:solidFill>
                <a:latin typeface="Arial" panose="020B0604020202020204" pitchFamily="34" charset="0"/>
              </a:rPr>
              <a:t>BlackBerry QNX</a:t>
            </a:r>
            <a:r>
              <a:rPr lang="en-US" sz="700" b="0" i="0">
                <a:solidFill>
                  <a:schemeClr val="bg1"/>
                </a:solidFill>
                <a:latin typeface="Arial" panose="020B0604020202020204" pitchFamily="34" charset="0"/>
              </a:rPr>
              <a:t>. All Rights Reserved.</a:t>
            </a:r>
          </a:p>
        </p:txBody>
      </p:sp>
      <p:pic>
        <p:nvPicPr>
          <p:cNvPr id="17" name="Picture 16">
            <a:extLst>
              <a:ext uri="{FF2B5EF4-FFF2-40B4-BE49-F238E27FC236}">
                <a16:creationId xmlns:a16="http://schemas.microsoft.com/office/drawing/2014/main" id="{34195762-79CB-FD47-B6AA-2481BA41C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390330"/>
            <a:ext cx="1337733" cy="164745"/>
          </a:xfrm>
          <a:prstGeom prst="rect">
            <a:avLst/>
          </a:prstGeom>
        </p:spPr>
      </p:pic>
    </p:spTree>
    <p:extLst>
      <p:ext uri="{BB962C8B-B14F-4D97-AF65-F5344CB8AC3E}">
        <p14:creationId xmlns:p14="http://schemas.microsoft.com/office/powerpoint/2010/main" val="254856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lvl1pPr>
              <a:defRPr b="0" i="0">
                <a:latin typeface="Arial" panose="020B06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D17D5D-3646-9343-8325-D7985C157190}"/>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a:extLst>
              <a:ext uri="{FF2B5EF4-FFF2-40B4-BE49-F238E27FC236}">
                <a16:creationId xmlns:a16="http://schemas.microsoft.com/office/drawing/2014/main" id="{C5615939-A4A3-491D-8692-510FBE1A0ECE}"/>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8" name="TextBox 9">
            <a:extLst>
              <a:ext uri="{FF2B5EF4-FFF2-40B4-BE49-F238E27FC236}">
                <a16:creationId xmlns:a16="http://schemas.microsoft.com/office/drawing/2014/main" id="{A377ED37-E0DE-4748-B2AE-7415852594C4}"/>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a:t>
            </a:r>
            <a:r>
              <a:rPr lang="en-CA" sz="800" b="0" i="0">
                <a:latin typeface="Arial" panose="020B0604020202020204" pitchFamily="34" charset="0"/>
                <a:cs typeface="Arial" panose="020B0604020202020204" pitchFamily="34" charset="0"/>
              </a:rPr>
              <a:t>Limited</a:t>
            </a:r>
            <a:r>
              <a:rPr sz="800" b="0" i="0">
                <a:latin typeface="Arial" panose="020B0604020202020204" pitchFamily="34" charset="0"/>
                <a:cs typeface="Arial" panose="020B0604020202020204" pitchFamily="34" charset="0"/>
              </a:rPr>
              <a:t>. All Rights Reserved.</a:t>
            </a:r>
          </a:p>
        </p:txBody>
      </p:sp>
      <p:pic>
        <p:nvPicPr>
          <p:cNvPr id="9" name="Picture 10" descr="Picture 10">
            <a:extLst>
              <a:ext uri="{FF2B5EF4-FFF2-40B4-BE49-F238E27FC236}">
                <a16:creationId xmlns:a16="http://schemas.microsoft.com/office/drawing/2014/main" id="{FC80C60A-B5B8-83F4-C652-67EBE26B8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cxnSp>
        <p:nvCxnSpPr>
          <p:cNvPr id="12" name="Straight Connector 11">
            <a:extLst>
              <a:ext uri="{FF2B5EF4-FFF2-40B4-BE49-F238E27FC236}">
                <a16:creationId xmlns:a16="http://schemas.microsoft.com/office/drawing/2014/main" id="{14E0F167-FA71-5A44-A588-81261CF733B0}"/>
              </a:ext>
            </a:extLst>
          </p:cNvPr>
          <p:cNvCxnSpPr>
            <a:cxnSpLocks/>
          </p:cNvCxnSpPr>
          <p:nvPr userDrawn="1"/>
        </p:nvCxnSpPr>
        <p:spPr>
          <a:xfrm>
            <a:off x="4408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021592"/>
      </p:ext>
    </p:extLst>
  </p:cSld>
  <p:clrMapOvr>
    <a:masterClrMapping/>
  </p:clrMapOvr>
  <p:extLst>
    <p:ext uri="{DCECCB84-F9BA-43D5-87BE-67443E8EF086}">
      <p15:sldGuideLst xmlns:p15="http://schemas.microsoft.com/office/powerpoint/2012/main">
        <p15:guide id="1" pos="3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lvl1pPr>
              <a:defRPr b="0" i="0">
                <a:latin typeface="Arial" panose="020B06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28328"/>
      </p:ext>
    </p:extLst>
  </p:cSld>
  <p:clrMapOvr>
    <a:masterClrMapping/>
  </p:clrMapOvr>
  <p:extLst>
    <p:ext uri="{DCECCB84-F9BA-43D5-87BE-67443E8EF086}">
      <p15:sldGuideLst xmlns:p15="http://schemas.microsoft.com/office/powerpoint/2012/main">
        <p15:guide id="1" pos="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674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 Deck Bod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99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A0A7-8179-4372-9B34-1C263E88A129}"/>
              </a:ext>
            </a:extLst>
          </p:cNvPr>
          <p:cNvSpPr>
            <a:spLocks noGrp="1"/>
          </p:cNvSpPr>
          <p:nvPr>
            <p:ph type="title" hasCustomPrompt="1"/>
          </p:nvPr>
        </p:nvSpPr>
        <p:spPr>
          <a:xfrm>
            <a:off x="304800" y="244286"/>
            <a:ext cx="10460182" cy="723899"/>
          </a:xfrm>
        </p:spPr>
        <p:txBody>
          <a:bodyPr/>
          <a:lstStyle>
            <a:lvl1pPr>
              <a:defRPr b="0" i="0">
                <a:latin typeface="Arial" panose="020B0604020202020204" pitchFamily="34" charset="0"/>
              </a:defRPr>
            </a:lvl1pPr>
          </a:lstStyle>
          <a:p>
            <a:r>
              <a:rPr lang="en-US"/>
              <a:t>Title and subtitle layout </a:t>
            </a:r>
          </a:p>
        </p:txBody>
      </p:sp>
      <p:sp>
        <p:nvSpPr>
          <p:cNvPr id="4" name="Text Placeholder 3">
            <a:extLst>
              <a:ext uri="{FF2B5EF4-FFF2-40B4-BE49-F238E27FC236}">
                <a16:creationId xmlns:a16="http://schemas.microsoft.com/office/drawing/2014/main" id="{92B17AEC-9CD2-444D-B3F3-D2324434A440}"/>
              </a:ext>
            </a:extLst>
          </p:cNvPr>
          <p:cNvSpPr>
            <a:spLocks noGrp="1"/>
          </p:cNvSpPr>
          <p:nvPr>
            <p:ph type="body" sz="quarter" idx="10" hasCustomPrompt="1"/>
          </p:nvPr>
        </p:nvSpPr>
        <p:spPr>
          <a:xfrm>
            <a:off x="304800" y="990600"/>
            <a:ext cx="10460182" cy="284018"/>
          </a:xfrm>
        </p:spPr>
        <p:txBody>
          <a:bodyPr/>
          <a:lstStyle>
            <a:lvl1pPr marL="0" indent="0">
              <a:buNone/>
              <a:defRPr sz="1200" b="0" i="0" cap="all" spc="300" baseline="0">
                <a:solidFill>
                  <a:schemeClr val="accent6"/>
                </a:solidFill>
                <a:latin typeface="Arial" panose="020B0604020202020204" pitchFamily="34" charset="0"/>
              </a:defRPr>
            </a:lvl1pPr>
            <a:lvl2pPr marL="365760" indent="0">
              <a:buNone/>
              <a:defRPr cap="all" baseline="0"/>
            </a:lvl2pPr>
            <a:lvl3pPr marL="777240" indent="0">
              <a:buNone/>
              <a:defRPr cap="all" baseline="0"/>
            </a:lvl3pPr>
            <a:lvl4pPr marL="1051560" indent="0">
              <a:buNone/>
              <a:defRPr cap="all" baseline="0"/>
            </a:lvl4pPr>
            <a:lvl5pPr marL="1051560" indent="0">
              <a:buNone/>
              <a:defRPr cap="all" baseline="0"/>
            </a:lvl5pPr>
          </a:lstStyle>
          <a:p>
            <a:pPr lvl="0"/>
            <a:r>
              <a:rPr lang="en-US"/>
              <a:t>Enter Subtitle here</a:t>
            </a:r>
          </a:p>
        </p:txBody>
      </p:sp>
      <p:pic>
        <p:nvPicPr>
          <p:cNvPr id="5" name="Picture 4">
            <a:extLst>
              <a:ext uri="{FF2B5EF4-FFF2-40B4-BE49-F238E27FC236}">
                <a16:creationId xmlns:a16="http://schemas.microsoft.com/office/drawing/2014/main" id="{A1C4DA7F-7676-4111-820B-45C4859FC1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6" r="73695" b="-4199"/>
          <a:stretch/>
        </p:blipFill>
        <p:spPr>
          <a:xfrm>
            <a:off x="11319062" y="244286"/>
            <a:ext cx="568138" cy="579091"/>
          </a:xfrm>
          <a:prstGeom prst="rect">
            <a:avLst/>
          </a:prstGeom>
        </p:spPr>
      </p:pic>
      <p:sp>
        <p:nvSpPr>
          <p:cNvPr id="6" name="Slide Number Placeholder 2">
            <a:extLst>
              <a:ext uri="{FF2B5EF4-FFF2-40B4-BE49-F238E27FC236}">
                <a16:creationId xmlns:a16="http://schemas.microsoft.com/office/drawing/2014/main" id="{297CFF23-41B4-4A70-98ED-469C2A7516D3}"/>
              </a:ext>
            </a:extLst>
          </p:cNvPr>
          <p:cNvSpPr txBox="1">
            <a:spLocks/>
          </p:cNvSpPr>
          <p:nvPr userDrawn="1"/>
        </p:nvSpPr>
        <p:spPr>
          <a:xfrm flipH="1">
            <a:off x="11872155" y="6610449"/>
            <a:ext cx="202939" cy="2000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defPPr>
              <a:defRPr lang="en-US"/>
            </a:defPPr>
            <a:lvl1pPr marL="0" algn="ctr" defTabSz="914400" rtl="0" eaLnBrk="1" latinLnBrk="0" hangingPunct="1">
              <a:defRPr sz="7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tabLst/>
              <a:defRPr/>
            </a:pPr>
            <a:fld id="{DA6C2C74-B2B5-45DC-A5B3-3780E545DA96}" type="slidenum">
              <a:rPr kumimoji="0" lang="en-US" sz="700" b="0" i="0" u="none" strike="noStrike" kern="0" cap="none" spc="0" normalizeH="0" baseline="0" noProof="0" smtClean="0">
                <a:ln>
                  <a:noFill/>
                </a:ln>
                <a:solidFill>
                  <a:srgbClr val="FFFFFF"/>
                </a:solidFill>
                <a:effectLst/>
                <a:uLnTx/>
                <a:uFillTx/>
                <a:latin typeface="Arial"/>
                <a:ea typeface="+mn-ea"/>
                <a:cs typeface="Arial"/>
                <a:sym typeface="Arial"/>
              </a:rPr>
              <a:t>‹#›</a:t>
            </a:fld>
            <a:endParaRPr kumimoji="0" lang="en-US" sz="700" b="0" i="0" u="none" strike="noStrike" kern="0" cap="none" spc="0" normalizeH="0" baseline="0" noProof="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3321609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24">
          <p15:clr>
            <a:srgbClr val="FBAE40"/>
          </p15:clr>
        </p15:guide>
        <p15:guide id="4" orient="horz" pos="936">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D17D5D-3646-9343-8325-D7985C157190}"/>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a:extLst>
              <a:ext uri="{FF2B5EF4-FFF2-40B4-BE49-F238E27FC236}">
                <a16:creationId xmlns:a16="http://schemas.microsoft.com/office/drawing/2014/main" id="{C5615939-A4A3-491D-8692-510FBE1A0ECE}"/>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8" name="TextBox 9">
            <a:extLst>
              <a:ext uri="{FF2B5EF4-FFF2-40B4-BE49-F238E27FC236}">
                <a16:creationId xmlns:a16="http://schemas.microsoft.com/office/drawing/2014/main" id="{A377ED37-E0DE-4748-B2AE-7415852594C4}"/>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9" name="Picture 10" descr="Picture 10">
            <a:extLst>
              <a:ext uri="{FF2B5EF4-FFF2-40B4-BE49-F238E27FC236}">
                <a16:creationId xmlns:a16="http://schemas.microsoft.com/office/drawing/2014/main" id="{FC80C60A-B5B8-83F4-C652-67EBE26B8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cxnSp>
        <p:nvCxnSpPr>
          <p:cNvPr id="12" name="Straight Connector 11">
            <a:extLst>
              <a:ext uri="{FF2B5EF4-FFF2-40B4-BE49-F238E27FC236}">
                <a16:creationId xmlns:a16="http://schemas.microsoft.com/office/drawing/2014/main" id="{14E0F167-FA71-5A44-A588-81261CF733B0}"/>
              </a:ext>
            </a:extLst>
          </p:cNvPr>
          <p:cNvCxnSpPr>
            <a:cxnSpLocks/>
          </p:cNvCxnSpPr>
          <p:nvPr userDrawn="1"/>
        </p:nvCxnSpPr>
        <p:spPr>
          <a:xfrm>
            <a:off x="4408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15088"/>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D17D5D-3646-9343-8325-D7985C157190}"/>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a:extLst>
              <a:ext uri="{FF2B5EF4-FFF2-40B4-BE49-F238E27FC236}">
                <a16:creationId xmlns:a16="http://schemas.microsoft.com/office/drawing/2014/main" id="{C5615939-A4A3-491D-8692-510FBE1A0ECE}"/>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8" name="TextBox 9">
            <a:extLst>
              <a:ext uri="{FF2B5EF4-FFF2-40B4-BE49-F238E27FC236}">
                <a16:creationId xmlns:a16="http://schemas.microsoft.com/office/drawing/2014/main" id="{A377ED37-E0DE-4748-B2AE-7415852594C4}"/>
              </a:ext>
            </a:extLst>
          </p:cNvPr>
          <p:cNvSpPr txBox="1"/>
          <p:nvPr userDrawn="1"/>
        </p:nvSpPr>
        <p:spPr>
          <a:xfrm>
            <a:off x="2071332" y="6400871"/>
            <a:ext cx="2651761"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9" name="Picture 10" descr="Picture 10">
            <a:extLst>
              <a:ext uri="{FF2B5EF4-FFF2-40B4-BE49-F238E27FC236}">
                <a16:creationId xmlns:a16="http://schemas.microsoft.com/office/drawing/2014/main" id="{FC80C60A-B5B8-83F4-C652-67EBE26B8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cxnSp>
        <p:nvCxnSpPr>
          <p:cNvPr id="12" name="Straight Connector 11">
            <a:extLst>
              <a:ext uri="{FF2B5EF4-FFF2-40B4-BE49-F238E27FC236}">
                <a16:creationId xmlns:a16="http://schemas.microsoft.com/office/drawing/2014/main" id="{14E0F167-FA71-5A44-A588-81261CF733B0}"/>
              </a:ext>
            </a:extLst>
          </p:cNvPr>
          <p:cNvCxnSpPr>
            <a:cxnSpLocks/>
          </p:cNvCxnSpPr>
          <p:nvPr userDrawn="1"/>
        </p:nvCxnSpPr>
        <p:spPr>
          <a:xfrm>
            <a:off x="4408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135320"/>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36FB-4C65-732E-D4B7-FDB1DDC9AC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BA9C89C-7220-BCFB-F110-74FEE815F409}"/>
              </a:ext>
            </a:extLst>
          </p:cNvPr>
          <p:cNvSpPr>
            <a:spLocks noGrp="1"/>
          </p:cNvSpPr>
          <p:nvPr>
            <p:ph type="sldNum" sz="quarter" idx="10"/>
          </p:nvPr>
        </p:nvSpPr>
        <p:spPr/>
        <p:txBody>
          <a:bodyPr/>
          <a:lstStyle/>
          <a:p>
            <a:fld id="{86CB4B4D-7CA3-9044-876B-883B54F8677D}" type="slidenum">
              <a:rPr lang="en-CA" smtClean="0"/>
              <a:pPr/>
              <a:t>‹#›</a:t>
            </a:fld>
            <a:endParaRPr lang="en-CA"/>
          </a:p>
        </p:txBody>
      </p:sp>
      <p:cxnSp>
        <p:nvCxnSpPr>
          <p:cNvPr id="4" name="Straight Connector 3">
            <a:extLst>
              <a:ext uri="{FF2B5EF4-FFF2-40B4-BE49-F238E27FC236}">
                <a16:creationId xmlns:a16="http://schemas.microsoft.com/office/drawing/2014/main" id="{56337D50-076A-E870-B45A-217CED5A31D4}"/>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D17D5D-3646-9343-8325-D7985C157190}"/>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a:extLst>
              <a:ext uri="{FF2B5EF4-FFF2-40B4-BE49-F238E27FC236}">
                <a16:creationId xmlns:a16="http://schemas.microsoft.com/office/drawing/2014/main" id="{C5615939-A4A3-491D-8692-510FBE1A0ECE}"/>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8" name="TextBox 9">
            <a:extLst>
              <a:ext uri="{FF2B5EF4-FFF2-40B4-BE49-F238E27FC236}">
                <a16:creationId xmlns:a16="http://schemas.microsoft.com/office/drawing/2014/main" id="{A377ED37-E0DE-4748-B2AE-7415852594C4}"/>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9" name="Picture 10" descr="Picture 10">
            <a:extLst>
              <a:ext uri="{FF2B5EF4-FFF2-40B4-BE49-F238E27FC236}">
                <a16:creationId xmlns:a16="http://schemas.microsoft.com/office/drawing/2014/main" id="{FC80C60A-B5B8-83F4-C652-67EBE26B8B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cxnSp>
        <p:nvCxnSpPr>
          <p:cNvPr id="12" name="Straight Connector 11">
            <a:extLst>
              <a:ext uri="{FF2B5EF4-FFF2-40B4-BE49-F238E27FC236}">
                <a16:creationId xmlns:a16="http://schemas.microsoft.com/office/drawing/2014/main" id="{14E0F167-FA71-5A44-A588-81261CF733B0}"/>
              </a:ext>
            </a:extLst>
          </p:cNvPr>
          <p:cNvCxnSpPr>
            <a:cxnSpLocks/>
          </p:cNvCxnSpPr>
          <p:nvPr userDrawn="1"/>
        </p:nvCxnSpPr>
        <p:spPr>
          <a:xfrm>
            <a:off x="4408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777325"/>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descr="A picture containing indoor&#10;&#10;Description automatically generated">
            <a:extLst>
              <a:ext uri="{FF2B5EF4-FFF2-40B4-BE49-F238E27FC236}">
                <a16:creationId xmlns:a16="http://schemas.microsoft.com/office/drawing/2014/main" id="{F055B2F7-D843-C133-BEB5-5CD0AD450E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7BAD4FF-A6A8-5BDD-A64D-9DA0EA61DA27}"/>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11" name="TextBox 9">
            <a:extLst>
              <a:ext uri="{FF2B5EF4-FFF2-40B4-BE49-F238E27FC236}">
                <a16:creationId xmlns:a16="http://schemas.microsoft.com/office/drawing/2014/main" id="{C12ABF38-9DBF-070D-65E4-4A43F9220818}"/>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12" name="Picture 10" descr="Picture 10">
            <a:extLst>
              <a:ext uri="{FF2B5EF4-FFF2-40B4-BE49-F238E27FC236}">
                <a16:creationId xmlns:a16="http://schemas.microsoft.com/office/drawing/2014/main" id="{D555BE95-F67C-B82A-1727-9F5D3D10B9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spTree>
    <p:extLst>
      <p:ext uri="{BB962C8B-B14F-4D97-AF65-F5344CB8AC3E}">
        <p14:creationId xmlns:p14="http://schemas.microsoft.com/office/powerpoint/2010/main" val="397761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a:extLst>
              <a:ext uri="{FF2B5EF4-FFF2-40B4-BE49-F238E27FC236}">
                <a16:creationId xmlns:a16="http://schemas.microsoft.com/office/drawing/2014/main" id="{F055B2F7-D843-C133-BEB5-5CD0AD450ECE}"/>
              </a:ext>
            </a:extLst>
          </p:cNvPr>
          <p:cNvPicPr>
            <a:picLocks noChangeAspect="1"/>
          </p:cNvPicPr>
          <p:nvPr userDrawn="1"/>
        </p:nvPicPr>
        <p:blipFill>
          <a:blip r:embed="rId2"/>
          <a:srcRect/>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7BAD4FF-A6A8-5BDD-A64D-9DA0EA61DA27}"/>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11" name="TextBox 9">
            <a:extLst>
              <a:ext uri="{FF2B5EF4-FFF2-40B4-BE49-F238E27FC236}">
                <a16:creationId xmlns:a16="http://schemas.microsoft.com/office/drawing/2014/main" id="{C12ABF38-9DBF-070D-65E4-4A43F9220818}"/>
              </a:ext>
            </a:extLst>
          </p:cNvPr>
          <p:cNvSpPr txBox="1"/>
          <p:nvPr userDrawn="1"/>
        </p:nvSpPr>
        <p:spPr>
          <a:xfrm>
            <a:off x="2071332" y="6400871"/>
            <a:ext cx="2651761"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12" name="Picture 10" descr="Picture 10">
            <a:extLst>
              <a:ext uri="{FF2B5EF4-FFF2-40B4-BE49-F238E27FC236}">
                <a16:creationId xmlns:a16="http://schemas.microsoft.com/office/drawing/2014/main" id="{D555BE95-F67C-B82A-1727-9F5D3D10B9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spTree>
    <p:extLst>
      <p:ext uri="{BB962C8B-B14F-4D97-AF65-F5344CB8AC3E}">
        <p14:creationId xmlns:p14="http://schemas.microsoft.com/office/powerpoint/2010/main" val="41150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a:extLst>
              <a:ext uri="{FF2B5EF4-FFF2-40B4-BE49-F238E27FC236}">
                <a16:creationId xmlns:a16="http://schemas.microsoft.com/office/drawing/2014/main" id="{F055B2F7-D843-C133-BEB5-5CD0AD450ECE}"/>
              </a:ext>
            </a:extLst>
          </p:cNvPr>
          <p:cNvPicPr>
            <a:picLocks noChangeAspect="1"/>
          </p:cNvPicPr>
          <p:nvPr userDrawn="1"/>
        </p:nvPicPr>
        <p:blipFill>
          <a:blip r:embed="rId2"/>
          <a:srcRect/>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7BAD4FF-A6A8-5BDD-A64D-9DA0EA61DA27}"/>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11" name="TextBox 9">
            <a:extLst>
              <a:ext uri="{FF2B5EF4-FFF2-40B4-BE49-F238E27FC236}">
                <a16:creationId xmlns:a16="http://schemas.microsoft.com/office/drawing/2014/main" id="{C12ABF38-9DBF-070D-65E4-4A43F9220818}"/>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12" name="Picture 10" descr="Picture 10">
            <a:extLst>
              <a:ext uri="{FF2B5EF4-FFF2-40B4-BE49-F238E27FC236}">
                <a16:creationId xmlns:a16="http://schemas.microsoft.com/office/drawing/2014/main" id="{D555BE95-F67C-B82A-1727-9F5D3D10B9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spTree>
    <p:extLst>
      <p:ext uri="{BB962C8B-B14F-4D97-AF65-F5344CB8AC3E}">
        <p14:creationId xmlns:p14="http://schemas.microsoft.com/office/powerpoint/2010/main" val="4150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a:extLst>
              <a:ext uri="{FF2B5EF4-FFF2-40B4-BE49-F238E27FC236}">
                <a16:creationId xmlns:a16="http://schemas.microsoft.com/office/drawing/2014/main" id="{F055B2F7-D843-C133-BEB5-5CD0AD450ECE}"/>
              </a:ext>
            </a:extLst>
          </p:cNvPr>
          <p:cNvPicPr>
            <a:picLocks noChangeAspect="1"/>
          </p:cNvPicPr>
          <p:nvPr userDrawn="1"/>
        </p:nvPicPr>
        <p:blipFill>
          <a:blip r:embed="rId2"/>
          <a:srcRect/>
          <a:stretch/>
        </p:blipFill>
        <p:spPr>
          <a:xfrm>
            <a:off x="0" y="0"/>
            <a:ext cx="12192000" cy="6858000"/>
          </a:xfrm>
          <a:prstGeom prst="rect">
            <a:avLst/>
          </a:prstGeom>
        </p:spPr>
      </p:pic>
      <p:sp>
        <p:nvSpPr>
          <p:cNvPr id="10" name="Slide Number">
            <a:extLst>
              <a:ext uri="{FF2B5EF4-FFF2-40B4-BE49-F238E27FC236}">
                <a16:creationId xmlns:a16="http://schemas.microsoft.com/office/drawing/2014/main" id="{07BAD4FF-A6A8-5BDD-A64D-9DA0EA61DA27}"/>
              </a:ext>
            </a:extLst>
          </p:cNvPr>
          <p:cNvSpPr txBox="1">
            <a:spLocks/>
          </p:cNvSpPr>
          <p:nvPr userDrawn="1"/>
        </p:nvSpPr>
        <p:spPr>
          <a:xfrm rot="10800000" flipV="1">
            <a:off x="11524693" y="6366598"/>
            <a:ext cx="263853" cy="261610"/>
          </a:xfrm>
          <a:prstGeom prst="rect">
            <a:avLst/>
          </a:prstGeom>
          <a:ln w="12700">
            <a:miter lim="400000"/>
          </a:ln>
        </p:spPr>
        <p:txBody>
          <a:bodyPr wrap="none" lIns="45719" rIns="45719"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A" smtClean="0"/>
              <a:pPr/>
              <a:t>‹#›</a:t>
            </a:fld>
            <a:endParaRPr lang="en-CA"/>
          </a:p>
        </p:txBody>
      </p:sp>
      <p:sp>
        <p:nvSpPr>
          <p:cNvPr id="11" name="TextBox 9">
            <a:extLst>
              <a:ext uri="{FF2B5EF4-FFF2-40B4-BE49-F238E27FC236}">
                <a16:creationId xmlns:a16="http://schemas.microsoft.com/office/drawing/2014/main" id="{C12ABF38-9DBF-070D-65E4-4A43F9220818}"/>
              </a:ext>
            </a:extLst>
          </p:cNvPr>
          <p:cNvSpPr txBox="1"/>
          <p:nvPr userDrawn="1"/>
        </p:nvSpPr>
        <p:spPr>
          <a:xfrm>
            <a:off x="2071332" y="6400871"/>
            <a:ext cx="2651761"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a:t>
            </a:r>
            <a:r>
              <a:rPr lang="en-CA" sz="800" b="0" i="0">
                <a:latin typeface="Arial" panose="020B0604020202020204" pitchFamily="34" charset="0"/>
                <a:cs typeface="Arial" panose="020B0604020202020204" pitchFamily="34" charset="0"/>
              </a:rPr>
              <a:t>Limited</a:t>
            </a:r>
            <a:r>
              <a:rPr sz="800" b="0" i="0">
                <a:latin typeface="Arial" panose="020B0604020202020204" pitchFamily="34" charset="0"/>
                <a:cs typeface="Arial" panose="020B0604020202020204" pitchFamily="34" charset="0"/>
              </a:rPr>
              <a:t>. All Rights Reserved.</a:t>
            </a:r>
          </a:p>
        </p:txBody>
      </p:sp>
      <p:pic>
        <p:nvPicPr>
          <p:cNvPr id="12" name="Picture 10" descr="Picture 10">
            <a:extLst>
              <a:ext uri="{FF2B5EF4-FFF2-40B4-BE49-F238E27FC236}">
                <a16:creationId xmlns:a16="http://schemas.microsoft.com/office/drawing/2014/main" id="{D555BE95-F67C-B82A-1727-9F5D3D10B9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pic>
        <p:nvPicPr>
          <p:cNvPr id="2" name="Picture 1" descr="Logo&#10;&#10;Description automatically generated">
            <a:extLst>
              <a:ext uri="{FF2B5EF4-FFF2-40B4-BE49-F238E27FC236}">
                <a16:creationId xmlns:a16="http://schemas.microsoft.com/office/drawing/2014/main" id="{CCC2B08D-CB95-482E-F350-17085359F3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1225" y="922087"/>
            <a:ext cx="3340100" cy="393700"/>
          </a:xfrm>
          <a:prstGeom prst="rect">
            <a:avLst/>
          </a:prstGeom>
        </p:spPr>
      </p:pic>
      <p:cxnSp>
        <p:nvCxnSpPr>
          <p:cNvPr id="4" name="Straight Connector 3">
            <a:extLst>
              <a:ext uri="{FF2B5EF4-FFF2-40B4-BE49-F238E27FC236}">
                <a16:creationId xmlns:a16="http://schemas.microsoft.com/office/drawing/2014/main" id="{1A469A1C-A264-58FC-D503-A06DFE3C32E1}"/>
              </a:ext>
            </a:extLst>
          </p:cNvPr>
          <p:cNvCxnSpPr>
            <a:cxnSpLocks/>
          </p:cNvCxnSpPr>
          <p:nvPr userDrawn="1"/>
        </p:nvCxnSpPr>
        <p:spPr>
          <a:xfrm>
            <a:off x="911225" y="2081048"/>
            <a:ext cx="0" cy="1738199"/>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8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762F31B-DC0B-C963-FAFF-DDA3CD05F041}"/>
              </a:ext>
            </a:extLst>
          </p:cNvPr>
          <p:cNvSpPr txBox="1">
            <a:spLocks noGrp="1"/>
          </p:cNvSpPr>
          <p:nvPr>
            <p:ph type="sldNum" sz="quarter" idx="4"/>
          </p:nvPr>
        </p:nvSpPr>
        <p:spPr>
          <a:xfrm rot="10800000" flipV="1">
            <a:off x="11524693" y="6332223"/>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pic>
        <p:nvPicPr>
          <p:cNvPr id="9" name="Picture 8">
            <a:extLst>
              <a:ext uri="{FF2B5EF4-FFF2-40B4-BE49-F238E27FC236}">
                <a16:creationId xmlns:a16="http://schemas.microsoft.com/office/drawing/2014/main" id="{F055B2F7-D843-C133-BEB5-5CD0AD450ECE}"/>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descr="Logo&#10;&#10;Description automatically generated">
            <a:extLst>
              <a:ext uri="{FF2B5EF4-FFF2-40B4-BE49-F238E27FC236}">
                <a16:creationId xmlns:a16="http://schemas.microsoft.com/office/drawing/2014/main" id="{C502D71C-A392-C8D4-41B9-E91DD910A0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1225" y="922087"/>
            <a:ext cx="3340100" cy="393700"/>
          </a:xfrm>
          <a:prstGeom prst="rect">
            <a:avLst/>
          </a:prstGeom>
        </p:spPr>
      </p:pic>
      <p:sp>
        <p:nvSpPr>
          <p:cNvPr id="4" name="TextBox 3">
            <a:extLst>
              <a:ext uri="{FF2B5EF4-FFF2-40B4-BE49-F238E27FC236}">
                <a16:creationId xmlns:a16="http://schemas.microsoft.com/office/drawing/2014/main" id="{9541CE6C-BDFE-6542-42A1-BB869125C1DC}"/>
              </a:ext>
            </a:extLst>
          </p:cNvPr>
          <p:cNvSpPr txBox="1"/>
          <p:nvPr userDrawn="1"/>
        </p:nvSpPr>
        <p:spPr>
          <a:xfrm>
            <a:off x="1384191" y="2081048"/>
            <a:ext cx="3768560" cy="1862048"/>
          </a:xfrm>
          <a:prstGeom prst="rect">
            <a:avLst/>
          </a:prstGeom>
          <a:noFill/>
        </p:spPr>
        <p:txBody>
          <a:bodyPr wrap="square" rtlCol="0" anchor="ctr" anchorCtr="0">
            <a:noAutofit/>
          </a:bodyPr>
          <a:lstStyle/>
          <a:p>
            <a:pPr>
              <a:lnSpc>
                <a:spcPts val="4600"/>
              </a:lnSpc>
            </a:pPr>
            <a:r>
              <a:rPr lang="en-US" sz="4400">
                <a:solidFill>
                  <a:schemeClr val="bg1"/>
                </a:solidFill>
                <a:latin typeface="Arial" panose="020B0604020202020204" pitchFamily="34" charset="0"/>
                <a:cs typeface="Arial" panose="020B0604020202020204" pitchFamily="34" charset="0"/>
              </a:rPr>
              <a:t>Automotive</a:t>
            </a:r>
            <a:br>
              <a:rPr lang="en-US" sz="4400">
                <a:solidFill>
                  <a:schemeClr val="bg1"/>
                </a:solidFill>
                <a:latin typeface="Arial" panose="020B0604020202020204" pitchFamily="34" charset="0"/>
                <a:cs typeface="Arial" panose="020B0604020202020204" pitchFamily="34" charset="0"/>
              </a:rPr>
            </a:br>
            <a:r>
              <a:rPr lang="en-US" sz="4400">
                <a:solidFill>
                  <a:schemeClr val="bg1"/>
                </a:solidFill>
                <a:latin typeface="Arial" panose="020B0604020202020204" pitchFamily="34" charset="0"/>
                <a:cs typeface="Arial" panose="020B0604020202020204" pitchFamily="34" charset="0"/>
              </a:rPr>
              <a:t>Executive</a:t>
            </a:r>
            <a:br>
              <a:rPr lang="en-US" sz="4400">
                <a:solidFill>
                  <a:schemeClr val="bg1"/>
                </a:solidFill>
                <a:latin typeface="Arial" panose="020B0604020202020204" pitchFamily="34" charset="0"/>
                <a:cs typeface="Arial" panose="020B0604020202020204" pitchFamily="34" charset="0"/>
              </a:rPr>
            </a:br>
            <a:r>
              <a:rPr lang="en-US" sz="4400">
                <a:solidFill>
                  <a:schemeClr val="bg1"/>
                </a:solidFill>
                <a:latin typeface="Arial" panose="020B0604020202020204" pitchFamily="34" charset="0"/>
                <a:cs typeface="Arial" panose="020B0604020202020204" pitchFamily="34" charset="0"/>
              </a:rPr>
              <a:t>Summary</a:t>
            </a:r>
          </a:p>
        </p:txBody>
      </p:sp>
      <p:cxnSp>
        <p:nvCxnSpPr>
          <p:cNvPr id="5" name="Straight Connector 4">
            <a:extLst>
              <a:ext uri="{FF2B5EF4-FFF2-40B4-BE49-F238E27FC236}">
                <a16:creationId xmlns:a16="http://schemas.microsoft.com/office/drawing/2014/main" id="{451CF054-EB42-3710-1D88-F0C9C51A9E28}"/>
              </a:ext>
            </a:extLst>
          </p:cNvPr>
          <p:cNvCxnSpPr>
            <a:cxnSpLocks/>
          </p:cNvCxnSpPr>
          <p:nvPr userDrawn="1"/>
        </p:nvCxnSpPr>
        <p:spPr>
          <a:xfrm>
            <a:off x="911225" y="2081048"/>
            <a:ext cx="0" cy="1738199"/>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235657"/>
      </p:ext>
    </p:extLst>
  </p:cSld>
  <p:clrMapOvr>
    <a:masterClrMapping/>
  </p:clrMapOvr>
  <p:extLst>
    <p:ext uri="{DCECCB84-F9BA-43D5-87BE-67443E8EF086}">
      <p15:sldGuideLst xmlns:p15="http://schemas.microsoft.com/office/powerpoint/2012/main">
        <p15:guide id="1" pos="3840" userDrawn="1">
          <p15:clr>
            <a:srgbClr val="FBAE40"/>
          </p15:clr>
        </p15:guide>
        <p15:guide id="2" pos="39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4.png"/><Relationship Id="rId4" Type="http://schemas.openxmlformats.org/officeDocument/2006/relationships/slideLayout" Target="../slideLayouts/slideLayout14.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06F05D-B0F1-A891-3F2A-31BBDC10E78E}"/>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4658D8E-AAE0-7636-45DA-250F7F0CEA50}"/>
              </a:ext>
            </a:extLst>
          </p:cNvPr>
          <p:cNvSpPr>
            <a:spLocks noGrp="1"/>
          </p:cNvSpPr>
          <p:nvPr>
            <p:ph type="title"/>
          </p:nvPr>
        </p:nvSpPr>
        <p:spPr>
          <a:xfrm>
            <a:off x="911225" y="445325"/>
            <a:ext cx="10515600" cy="1193470"/>
          </a:xfrm>
          <a:prstGeom prst="rect">
            <a:avLst/>
          </a:prstGeom>
        </p:spPr>
        <p:txBody>
          <a:bodyPr vert="horz" lIns="91440" tIns="45720" rIns="91440" bIns="45720" rtlCol="0" anchor="ctr">
            <a:normAutofit/>
          </a:bodyPr>
          <a:lstStyle/>
          <a:p>
            <a:r>
              <a:rPr lang="en-US"/>
              <a:t>Click to edit Master title style</a:t>
            </a:r>
          </a:p>
        </p:txBody>
      </p:sp>
      <p:sp>
        <p:nvSpPr>
          <p:cNvPr id="7" name="Slide Number">
            <a:extLst>
              <a:ext uri="{FF2B5EF4-FFF2-40B4-BE49-F238E27FC236}">
                <a16:creationId xmlns:a16="http://schemas.microsoft.com/office/drawing/2014/main" id="{4BAE0019-8411-5BB3-C2B3-061D3398BCD6}"/>
              </a:ext>
            </a:extLst>
          </p:cNvPr>
          <p:cNvSpPr txBox="1">
            <a:spLocks noGrp="1"/>
          </p:cNvSpPr>
          <p:nvPr>
            <p:ph type="sldNum" sz="quarter" idx="4"/>
          </p:nvPr>
        </p:nvSpPr>
        <p:spPr>
          <a:xfrm rot="10800000" flipV="1">
            <a:off x="11524693" y="6366598"/>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sp>
        <p:nvSpPr>
          <p:cNvPr id="8" name="TextBox 9">
            <a:extLst>
              <a:ext uri="{FF2B5EF4-FFF2-40B4-BE49-F238E27FC236}">
                <a16:creationId xmlns:a16="http://schemas.microsoft.com/office/drawing/2014/main" id="{5B69400E-E2AB-B209-EF5D-522D501A29A3}"/>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latin typeface="Arial" panose="020B0604020202020204" pitchFamily="34" charset="0"/>
                <a:cs typeface="Arial" panose="020B0604020202020204" pitchFamily="34" charset="0"/>
              </a:rPr>
              <a:t>© 202</a:t>
            </a:r>
            <a:r>
              <a:rPr lang="en-CA" sz="800" b="0" i="0">
                <a:latin typeface="Arial" panose="020B0604020202020204" pitchFamily="34" charset="0"/>
                <a:cs typeface="Arial" panose="020B0604020202020204" pitchFamily="34" charset="0"/>
              </a:rPr>
              <a:t>2</a:t>
            </a:r>
            <a:r>
              <a:rPr sz="800" b="0" i="0">
                <a:latin typeface="Arial" panose="020B0604020202020204" pitchFamily="34" charset="0"/>
                <a:cs typeface="Arial" panose="020B0604020202020204" pitchFamily="34" charset="0"/>
              </a:rPr>
              <a:t> BlackBerry QNX. All Rights Reserved.</a:t>
            </a:r>
          </a:p>
        </p:txBody>
      </p:sp>
      <p:pic>
        <p:nvPicPr>
          <p:cNvPr id="9" name="Picture 10" descr="Picture 10">
            <a:extLst>
              <a:ext uri="{FF2B5EF4-FFF2-40B4-BE49-F238E27FC236}">
                <a16:creationId xmlns:a16="http://schemas.microsoft.com/office/drawing/2014/main" id="{0800D80B-2B5B-45CB-1274-523BC841C94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61753" y="6398679"/>
            <a:ext cx="1447867" cy="174864"/>
          </a:xfrm>
          <a:prstGeom prst="rect">
            <a:avLst/>
          </a:prstGeom>
          <a:ln w="12700">
            <a:miter lim="400000"/>
          </a:ln>
        </p:spPr>
      </p:pic>
    </p:spTree>
    <p:extLst>
      <p:ext uri="{BB962C8B-B14F-4D97-AF65-F5344CB8AC3E}">
        <p14:creationId xmlns:p14="http://schemas.microsoft.com/office/powerpoint/2010/main" val="367818922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60" r:id="rId4"/>
    <p:sldLayoutId id="2147483649" r:id="rId5"/>
    <p:sldLayoutId id="2147483654" r:id="rId6"/>
    <p:sldLayoutId id="2147483659" r:id="rId7"/>
    <p:sldLayoutId id="2147483652" r:id="rId8"/>
    <p:sldLayoutId id="2147483651" r:id="rId9"/>
    <p:sldLayoutId id="2147483653" r:id="rId10"/>
  </p:sldLayoutIdLst>
  <p:txStyles>
    <p:titleStyle>
      <a:lvl1pPr algn="l" defTabSz="914400" rtl="0" eaLnBrk="1" latinLnBrk="0" hangingPunct="1">
        <a:lnSpc>
          <a:spcPct val="90000"/>
        </a:lnSpc>
        <a:spcBef>
          <a:spcPct val="0"/>
        </a:spcBef>
        <a:buNone/>
        <a:defRPr sz="3100" b="0" i="0" kern="1200">
          <a:solidFill>
            <a:srgbClr val="89D6F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279" userDrawn="1">
          <p15:clr>
            <a:srgbClr val="F26B43"/>
          </p15:clr>
        </p15:guide>
        <p15:guide id="3" pos="8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98A05-1034-28EB-55BA-6A8F20A73AE2}"/>
              </a:ext>
            </a:extLst>
          </p:cNvPr>
          <p:cNvPicPr>
            <a:picLocks noChangeAspect="1"/>
          </p:cNvPicPr>
          <p:nvPr userDrawn="1"/>
        </p:nvPicPr>
        <p:blipFill>
          <a:blip r:embed="rId9"/>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9272EB5A-C50F-C6D6-55D1-947EBE255BB1}"/>
              </a:ext>
            </a:extLst>
          </p:cNvPr>
          <p:cNvCxnSpPr>
            <a:cxnSpLocks/>
          </p:cNvCxnSpPr>
          <p:nvPr userDrawn="1"/>
        </p:nvCxnSpPr>
        <p:spPr>
          <a:xfrm>
            <a:off x="442913" y="445325"/>
            <a:ext cx="0" cy="1193470"/>
          </a:xfrm>
          <a:prstGeom prst="line">
            <a:avLst/>
          </a:prstGeom>
          <a:ln w="25400">
            <a:gradFill>
              <a:gsLst>
                <a:gs pos="0">
                  <a:srgbClr val="01BEFF"/>
                </a:gs>
                <a:gs pos="100000">
                  <a:srgbClr val="1371DC"/>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Slide Number">
            <a:extLst>
              <a:ext uri="{FF2B5EF4-FFF2-40B4-BE49-F238E27FC236}">
                <a16:creationId xmlns:a16="http://schemas.microsoft.com/office/drawing/2014/main" id="{8B733D85-7246-31EF-9802-85FEBE8FC981}"/>
              </a:ext>
            </a:extLst>
          </p:cNvPr>
          <p:cNvSpPr txBox="1">
            <a:spLocks noGrp="1"/>
          </p:cNvSpPr>
          <p:nvPr>
            <p:ph type="sldNum" sz="quarter" idx="4"/>
          </p:nvPr>
        </p:nvSpPr>
        <p:spPr>
          <a:xfrm rot="10800000" flipV="1">
            <a:off x="11524693" y="6366598"/>
            <a:ext cx="263853" cy="261610"/>
          </a:xfrm>
          <a:prstGeom prst="rect">
            <a:avLst/>
          </a:prstGeom>
          <a:ln w="12700">
            <a:miter lim="400000"/>
          </a:ln>
        </p:spPr>
        <p:txBody>
          <a:bodyPr wrap="none" lIns="45719" rIns="45719" anchor="ctr">
            <a:spAutoFit/>
          </a:bodyPr>
          <a:lstStyle>
            <a:lvl1pPr algn="r">
              <a:defRPr sz="1100" b="0" i="0">
                <a:solidFill>
                  <a:schemeClr val="bg1">
                    <a:lumMod val="75000"/>
                  </a:schemeClr>
                </a:solidFill>
                <a:latin typeface="Arial" panose="020B0604020202020204" pitchFamily="34" charset="0"/>
                <a:cs typeface="Arial" panose="020B0604020202020204" pitchFamily="34" charset="0"/>
              </a:defRPr>
            </a:lvl1pPr>
          </a:lstStyle>
          <a:p>
            <a:fld id="{86CB4B4D-7CA3-9044-876B-883B54F8677D}" type="slidenum">
              <a:rPr lang="en-CA" smtClean="0"/>
              <a:pPr/>
              <a:t>‹#›</a:t>
            </a:fld>
            <a:endParaRPr lang="en-CA"/>
          </a:p>
        </p:txBody>
      </p:sp>
      <p:sp>
        <p:nvSpPr>
          <p:cNvPr id="12" name="TextBox 9">
            <a:extLst>
              <a:ext uri="{FF2B5EF4-FFF2-40B4-BE49-F238E27FC236}">
                <a16:creationId xmlns:a16="http://schemas.microsoft.com/office/drawing/2014/main" id="{819E7F20-77E4-2E9D-F745-ADEB351A7DF0}"/>
              </a:ext>
            </a:extLst>
          </p:cNvPr>
          <p:cNvSpPr txBox="1"/>
          <p:nvPr userDrawn="1"/>
        </p:nvSpPr>
        <p:spPr>
          <a:xfrm>
            <a:off x="2071332" y="6400871"/>
            <a:ext cx="2651761"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r">
              <a:defRPr sz="700">
                <a:solidFill>
                  <a:srgbClr val="FFFFFF"/>
                </a:solidFill>
              </a:defRPr>
            </a:lvl1pPr>
          </a:lstStyle>
          <a:p>
            <a:pPr algn="l"/>
            <a:r>
              <a:rPr sz="800" b="0" i="0">
                <a:solidFill>
                  <a:schemeClr val="bg1">
                    <a:lumMod val="50000"/>
                  </a:schemeClr>
                </a:solidFill>
                <a:latin typeface="Arial" panose="020B0604020202020204" pitchFamily="34" charset="0"/>
                <a:cs typeface="Arial" panose="020B0604020202020204" pitchFamily="34" charset="0"/>
              </a:rPr>
              <a:t>© 202</a:t>
            </a:r>
            <a:r>
              <a:rPr lang="en-CA" sz="800" b="0" i="0">
                <a:solidFill>
                  <a:schemeClr val="bg1">
                    <a:lumMod val="50000"/>
                  </a:schemeClr>
                </a:solidFill>
                <a:latin typeface="Arial" panose="020B0604020202020204" pitchFamily="34" charset="0"/>
                <a:cs typeface="Arial" panose="020B0604020202020204" pitchFamily="34" charset="0"/>
              </a:rPr>
              <a:t>2</a:t>
            </a:r>
            <a:r>
              <a:rPr sz="800" b="0" i="0">
                <a:solidFill>
                  <a:schemeClr val="bg1">
                    <a:lumMod val="50000"/>
                  </a:schemeClr>
                </a:solidFill>
                <a:latin typeface="Arial" panose="020B0604020202020204" pitchFamily="34" charset="0"/>
                <a:cs typeface="Arial" panose="020B0604020202020204" pitchFamily="34" charset="0"/>
              </a:rPr>
              <a:t> BlackBerry </a:t>
            </a:r>
            <a:r>
              <a:rPr lang="en-CA" sz="800" b="0" i="0">
                <a:solidFill>
                  <a:schemeClr val="bg1">
                    <a:lumMod val="50000"/>
                  </a:schemeClr>
                </a:solidFill>
                <a:latin typeface="Arial" panose="020B0604020202020204" pitchFamily="34" charset="0"/>
                <a:cs typeface="Arial" panose="020B0604020202020204" pitchFamily="34" charset="0"/>
              </a:rPr>
              <a:t>Limited</a:t>
            </a:r>
            <a:r>
              <a:rPr sz="800" b="0" i="0">
                <a:solidFill>
                  <a:schemeClr val="bg1">
                    <a:lumMod val="50000"/>
                  </a:schemeClr>
                </a:solidFill>
                <a:latin typeface="Arial" panose="020B0604020202020204" pitchFamily="34" charset="0"/>
                <a:cs typeface="Arial" panose="020B0604020202020204" pitchFamily="34" charset="0"/>
              </a:rPr>
              <a:t>. All Rights Reserved.</a:t>
            </a:r>
          </a:p>
        </p:txBody>
      </p:sp>
      <p:pic>
        <p:nvPicPr>
          <p:cNvPr id="13" name="Picture 14" descr="Picture 14">
            <a:extLst>
              <a:ext uri="{FF2B5EF4-FFF2-40B4-BE49-F238E27FC236}">
                <a16:creationId xmlns:a16="http://schemas.microsoft.com/office/drawing/2014/main" id="{96C4A7D9-075C-798B-4397-559D5684B13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3075" y="6400871"/>
            <a:ext cx="1337733" cy="164746"/>
          </a:xfrm>
          <a:prstGeom prst="rect">
            <a:avLst/>
          </a:prstGeom>
          <a:ln w="12700">
            <a:miter lim="400000"/>
          </a:ln>
        </p:spPr>
      </p:pic>
    </p:spTree>
    <p:extLst>
      <p:ext uri="{BB962C8B-B14F-4D97-AF65-F5344CB8AC3E}">
        <p14:creationId xmlns:p14="http://schemas.microsoft.com/office/powerpoint/2010/main" val="2253227099"/>
      </p:ext>
    </p:extLst>
  </p:cSld>
  <p:clrMap bg1="lt1" tx1="dk1" bg2="lt2" tx2="dk2" accent1="accent1" accent2="accent2" accent3="accent3" accent4="accent4" accent5="accent5" accent6="accent6" hlink="hlink" folHlink="folHlink"/>
  <p:sldLayoutIdLst>
    <p:sldLayoutId id="2147483658" r:id="rId1"/>
    <p:sldLayoutId id="2147483665" r:id="rId2"/>
    <p:sldLayoutId id="2147483666" r:id="rId3"/>
    <p:sldLayoutId id="2147483667"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30.jpeg"/><Relationship Id="rId16"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www.sbdautomotive.com/post/white-paper-the-hidden-costs-of-software-defined-vehicles"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jpeg"/><Relationship Id="rId2" Type="http://schemas.openxmlformats.org/officeDocument/2006/relationships/image" Target="../media/image49.jpeg"/><Relationship Id="rId16"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jpeg"/><Relationship Id="rId14" Type="http://schemas.openxmlformats.org/officeDocument/2006/relationships/image" Target="../media/image6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6.svg"/><Relationship Id="rId7" Type="http://schemas.openxmlformats.org/officeDocument/2006/relationships/image" Target="../media/image41.sv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8B18082-9599-EE64-B077-ADFA37E3B5F6}"/>
              </a:ext>
            </a:extLst>
          </p:cNvPr>
          <p:cNvSpPr txBox="1">
            <a:spLocks/>
          </p:cNvSpPr>
          <p:nvPr/>
        </p:nvSpPr>
        <p:spPr>
          <a:xfrm>
            <a:off x="1197642" y="4182304"/>
            <a:ext cx="6022308" cy="631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80"/>
              </a:lnSpc>
              <a:buNone/>
            </a:pPr>
            <a:r>
              <a:rPr lang="en-US" sz="2400">
                <a:solidFill>
                  <a:schemeClr val="bg1"/>
                </a:solidFill>
                <a:latin typeface="Arial" panose="020B0604020202020204" pitchFamily="34" charset="0"/>
              </a:rPr>
              <a:t>Tarun Shome</a:t>
            </a:r>
          </a:p>
          <a:p>
            <a:pPr marL="0" indent="0">
              <a:lnSpc>
                <a:spcPts val="2080"/>
              </a:lnSpc>
              <a:buNone/>
            </a:pPr>
            <a:r>
              <a:rPr lang="en-US" sz="2400">
                <a:solidFill>
                  <a:schemeClr val="bg1"/>
                </a:solidFill>
                <a:latin typeface="Arial" panose="020B0604020202020204" pitchFamily="34" charset="0"/>
              </a:rPr>
              <a:t>Product Management Director, </a:t>
            </a:r>
          </a:p>
          <a:p>
            <a:pPr marL="0" indent="0">
              <a:lnSpc>
                <a:spcPts val="2080"/>
              </a:lnSpc>
              <a:buNone/>
            </a:pPr>
            <a:r>
              <a:rPr lang="en-US" sz="2400">
                <a:solidFill>
                  <a:schemeClr val="bg1"/>
                </a:solidFill>
                <a:latin typeface="Arial" panose="020B0604020202020204" pitchFamily="34" charset="0"/>
              </a:rPr>
              <a:t>IVY Ecosystem </a:t>
            </a:r>
          </a:p>
        </p:txBody>
      </p:sp>
      <p:sp>
        <p:nvSpPr>
          <p:cNvPr id="7" name="TextBox 6">
            <a:extLst>
              <a:ext uri="{FF2B5EF4-FFF2-40B4-BE49-F238E27FC236}">
                <a16:creationId xmlns:a16="http://schemas.microsoft.com/office/drawing/2014/main" id="{1BEAB98A-9FBB-4737-9233-B0273524C5DA}"/>
              </a:ext>
            </a:extLst>
          </p:cNvPr>
          <p:cNvSpPr txBox="1"/>
          <p:nvPr/>
        </p:nvSpPr>
        <p:spPr>
          <a:xfrm>
            <a:off x="1282045" y="2228671"/>
            <a:ext cx="5118755" cy="1569660"/>
          </a:xfrm>
          <a:prstGeom prst="rect">
            <a:avLst/>
          </a:prstGeom>
          <a:noFill/>
        </p:spPr>
        <p:txBody>
          <a:bodyPr wrap="square" lIns="91440" tIns="45720" rIns="91440" bIns="45720" anchor="t">
            <a:spAutoFit/>
          </a:bodyPr>
          <a:lstStyle/>
          <a:p>
            <a:r>
              <a:rPr lang="en-CA" sz="2400">
                <a:solidFill>
                  <a:schemeClr val="bg1"/>
                </a:solidFill>
                <a:latin typeface="Arial" panose="020B0604020202020204" pitchFamily="34" charset="0"/>
                <a:cs typeface="Arial" panose="020B0604020202020204" pitchFamily="34" charset="0"/>
              </a:rPr>
              <a:t>Reducing Vehicle Data Costs and Increasing Software</a:t>
            </a:r>
          </a:p>
          <a:p>
            <a:r>
              <a:rPr lang="en-CA" sz="2400">
                <a:solidFill>
                  <a:schemeClr val="bg1"/>
                </a:solidFill>
                <a:latin typeface="Arial"/>
                <a:cs typeface="Arial"/>
              </a:rPr>
              <a:t>Development Efficiency – BlackBerry </a:t>
            </a:r>
            <a:r>
              <a:rPr lang="en-CA" sz="2400">
                <a:solidFill>
                  <a:schemeClr val="bg1"/>
                </a:solidFill>
                <a:latin typeface="Calibri"/>
                <a:cs typeface="Calibri"/>
              </a:rPr>
              <a:t>IVY</a:t>
            </a:r>
            <a:r>
              <a:rPr lang="en-CA" sz="2400">
                <a:solidFill>
                  <a:schemeClr val="bg1"/>
                </a:solidFill>
                <a:ea typeface="+mn-lt"/>
                <a:cs typeface="+mn-lt"/>
              </a:rPr>
              <a:t>™  </a:t>
            </a:r>
            <a:r>
              <a:rPr lang="en-CA" sz="2400">
                <a:ea typeface="+mn-lt"/>
                <a:cs typeface="+mn-lt"/>
              </a:rPr>
              <a:t> </a:t>
            </a:r>
            <a:endParaRPr lang="en-CA" sz="1600" baseline="30000">
              <a:solidFill>
                <a:schemeClr val="bg1"/>
              </a:solidFill>
              <a:latin typeface="Arial"/>
              <a:cs typeface="Arial"/>
            </a:endParaRPr>
          </a:p>
        </p:txBody>
      </p:sp>
    </p:spTree>
    <p:extLst>
      <p:ext uri="{BB962C8B-B14F-4D97-AF65-F5344CB8AC3E}">
        <p14:creationId xmlns:p14="http://schemas.microsoft.com/office/powerpoint/2010/main" val="374573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A68F4DB-0D92-AC93-6A09-AA02A3E7FD62}"/>
              </a:ext>
            </a:extLst>
          </p:cNvPr>
          <p:cNvSpPr>
            <a:spLocks noGrp="1"/>
          </p:cNvSpPr>
          <p:nvPr>
            <p:ph type="title"/>
          </p:nvPr>
        </p:nvSpPr>
        <p:spPr>
          <a:xfrm>
            <a:off x="838200" y="763060"/>
            <a:ext cx="10515600" cy="586770"/>
          </a:xfrm>
        </p:spPr>
        <p:txBody>
          <a:bodyPr/>
          <a:lstStyle/>
          <a:p>
            <a:r>
              <a:rPr lang="en-US"/>
              <a:t>Predictive maintenance</a:t>
            </a:r>
          </a:p>
        </p:txBody>
      </p:sp>
      <p:pic>
        <p:nvPicPr>
          <p:cNvPr id="86" name="Picture 85">
            <a:extLst>
              <a:ext uri="{FF2B5EF4-FFF2-40B4-BE49-F238E27FC236}">
                <a16:creationId xmlns:a16="http://schemas.microsoft.com/office/drawing/2014/main" id="{E6E9A92B-086B-930C-F200-846AA8023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7890" y="3541606"/>
            <a:ext cx="2841746" cy="2172921"/>
          </a:xfrm>
          <a:prstGeom prst="rect">
            <a:avLst/>
          </a:prstGeom>
          <a:effectLst>
            <a:softEdge rad="762000"/>
          </a:effectLst>
        </p:spPr>
      </p:pic>
      <p:sp>
        <p:nvSpPr>
          <p:cNvPr id="87" name="Text Placeholder 2">
            <a:extLst>
              <a:ext uri="{FF2B5EF4-FFF2-40B4-BE49-F238E27FC236}">
                <a16:creationId xmlns:a16="http://schemas.microsoft.com/office/drawing/2014/main" id="{50E7D196-DE5E-FD82-7A09-BA1A11DD36C8}"/>
              </a:ext>
            </a:extLst>
          </p:cNvPr>
          <p:cNvSpPr txBox="1">
            <a:spLocks/>
          </p:cNvSpPr>
          <p:nvPr/>
        </p:nvSpPr>
        <p:spPr>
          <a:xfrm>
            <a:off x="808381" y="1524660"/>
            <a:ext cx="9850909" cy="307777"/>
          </a:xfrm>
          <a:prstGeom prst="rect">
            <a:avLst/>
          </a:prstGeom>
          <a:ln w="12700">
            <a:noFill/>
            <a:miter lim="400000"/>
          </a:ln>
        </p:spPr>
        <p:txBody>
          <a:bodyPr wrap="square" lIns="45719" rIns="45719"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EARLY DETECTION OF POTENTIAL FAILURE BASED ON REAL-TIME INFORMATION AND HISTORICAL DATA</a:t>
            </a:r>
          </a:p>
        </p:txBody>
      </p:sp>
      <p:sp>
        <p:nvSpPr>
          <p:cNvPr id="88" name="TextBox 50">
            <a:extLst>
              <a:ext uri="{FF2B5EF4-FFF2-40B4-BE49-F238E27FC236}">
                <a16:creationId xmlns:a16="http://schemas.microsoft.com/office/drawing/2014/main" id="{1AD51062-B2DD-8354-022D-789701CB95C7}"/>
              </a:ext>
            </a:extLst>
          </p:cNvPr>
          <p:cNvSpPr txBox="1"/>
          <p:nvPr/>
        </p:nvSpPr>
        <p:spPr>
          <a:xfrm>
            <a:off x="4053352" y="3806068"/>
            <a:ext cx="3533991" cy="150810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indent="-177800">
              <a:lnSpc>
                <a:spcPct val="110000"/>
              </a:lnSpc>
              <a:spcAft>
                <a:spcPts val="400"/>
              </a:spcAft>
              <a:buClr>
                <a:schemeClr val="accent1"/>
              </a:buClr>
              <a:buFont typeface="Arial" panose="020B0604020202020204" pitchFamily="34" charset="0"/>
              <a:buChar char="•"/>
              <a:tabLst/>
              <a:defRPr/>
            </a:pPr>
            <a:r>
              <a:rPr lang="en-CA" sz="1100">
                <a:solidFill>
                  <a:schemeClr val="accent3"/>
                </a:solidFill>
                <a:latin typeface="Arial" panose="020B0604020202020204" pitchFamily="34" charset="0"/>
              </a:rPr>
              <a:t>Are vehicle components showing early sign of failure because of intensive use or because </a:t>
            </a:r>
            <a:br>
              <a:rPr lang="en-CA" sz="1100">
                <a:solidFill>
                  <a:schemeClr val="accent3"/>
                </a:solidFill>
                <a:latin typeface="Arial" panose="020B0604020202020204" pitchFamily="34" charset="0"/>
              </a:rPr>
            </a:br>
            <a:r>
              <a:rPr lang="en-CA" sz="1100">
                <a:solidFill>
                  <a:schemeClr val="accent3"/>
                </a:solidFill>
                <a:latin typeface="Arial" panose="020B0604020202020204" pitchFamily="34" charset="0"/>
              </a:rPr>
              <a:t>of potential design failure?</a:t>
            </a:r>
          </a:p>
          <a:p>
            <a:pPr marL="177800" indent="-177800">
              <a:lnSpc>
                <a:spcPct val="110000"/>
              </a:lnSpc>
              <a:spcAft>
                <a:spcPts val="400"/>
              </a:spcAft>
              <a:buClr>
                <a:schemeClr val="accent1"/>
              </a:buClr>
              <a:buFont typeface="Arial" panose="020B0604020202020204" pitchFamily="34" charset="0"/>
              <a:buChar char="•"/>
              <a:tabLst/>
              <a:defRPr/>
            </a:pPr>
            <a:r>
              <a:rPr lang="en-CA" sz="1100">
                <a:solidFill>
                  <a:schemeClr val="accent3"/>
                </a:solidFill>
                <a:latin typeface="Arial" panose="020B0604020202020204" pitchFamily="34" charset="0"/>
              </a:rPr>
              <a:t>Is the driver habits leading to potential early maintenance needs?</a:t>
            </a:r>
          </a:p>
          <a:p>
            <a:pPr marL="177800" indent="-177800">
              <a:lnSpc>
                <a:spcPct val="110000"/>
              </a:lnSpc>
              <a:spcAft>
                <a:spcPts val="400"/>
              </a:spcAft>
              <a:buClr>
                <a:schemeClr val="accent1"/>
              </a:buClr>
              <a:buFont typeface="Arial" panose="020B0604020202020204" pitchFamily="34" charset="0"/>
              <a:buChar char="•"/>
              <a:tabLst/>
              <a:defRPr/>
            </a:pPr>
            <a:r>
              <a:rPr lang="en-CA" sz="1100">
                <a:solidFill>
                  <a:schemeClr val="accent3"/>
                </a:solidFill>
                <a:latin typeface="Arial" panose="020B0604020202020204" pitchFamily="34" charset="0"/>
              </a:rPr>
              <a:t>Can a fleet manager have no downtime for his/her vehicles by predicting maintenance requirement?</a:t>
            </a:r>
          </a:p>
        </p:txBody>
      </p:sp>
      <p:sp>
        <p:nvSpPr>
          <p:cNvPr id="89" name="Rectangle 88">
            <a:extLst>
              <a:ext uri="{FF2B5EF4-FFF2-40B4-BE49-F238E27FC236}">
                <a16:creationId xmlns:a16="http://schemas.microsoft.com/office/drawing/2014/main" id="{D705D980-37B9-AC55-6C12-357BA3A26963}"/>
              </a:ext>
            </a:extLst>
          </p:cNvPr>
          <p:cNvSpPr/>
          <p:nvPr/>
        </p:nvSpPr>
        <p:spPr>
          <a:xfrm>
            <a:off x="4181944" y="3181981"/>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Component wear</a:t>
            </a:r>
          </a:p>
        </p:txBody>
      </p:sp>
      <p:sp>
        <p:nvSpPr>
          <p:cNvPr id="90" name="Rectangle 89">
            <a:extLst>
              <a:ext uri="{FF2B5EF4-FFF2-40B4-BE49-F238E27FC236}">
                <a16:creationId xmlns:a16="http://schemas.microsoft.com/office/drawing/2014/main" id="{070F229A-ECFD-EC54-F893-6E80F6193D78}"/>
              </a:ext>
            </a:extLst>
          </p:cNvPr>
          <p:cNvSpPr/>
          <p:nvPr/>
        </p:nvSpPr>
        <p:spPr>
          <a:xfrm>
            <a:off x="5303094" y="3178814"/>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Driving</a:t>
            </a:r>
            <a:br>
              <a:rPr lang="en-CA" sz="1100">
                <a:solidFill>
                  <a:schemeClr val="bg1"/>
                </a:solidFill>
                <a:latin typeface="Arial" panose="020B0604020202020204" pitchFamily="34" charset="0"/>
                <a:cs typeface="Arial" panose="020B0604020202020204" pitchFamily="34" charset="0"/>
              </a:rPr>
            </a:br>
            <a:r>
              <a:rPr lang="en-CA" sz="1100">
                <a:solidFill>
                  <a:schemeClr val="bg1"/>
                </a:solidFill>
                <a:latin typeface="Arial" panose="020B0604020202020204" pitchFamily="34" charset="0"/>
                <a:cs typeface="Arial" panose="020B0604020202020204" pitchFamily="34" charset="0"/>
              </a:rPr>
              <a:t>style</a:t>
            </a:r>
          </a:p>
        </p:txBody>
      </p:sp>
      <p:sp>
        <p:nvSpPr>
          <p:cNvPr id="91" name="Rectangle 90">
            <a:extLst>
              <a:ext uri="{FF2B5EF4-FFF2-40B4-BE49-F238E27FC236}">
                <a16:creationId xmlns:a16="http://schemas.microsoft.com/office/drawing/2014/main" id="{472F7991-4CE7-04BB-64A4-D657146056C5}"/>
              </a:ext>
            </a:extLst>
          </p:cNvPr>
          <p:cNvSpPr/>
          <p:nvPr/>
        </p:nvSpPr>
        <p:spPr>
          <a:xfrm>
            <a:off x="6432194" y="3178814"/>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a:cs typeface="Arial"/>
              </a:rPr>
              <a:t>Mileage prediction</a:t>
            </a:r>
          </a:p>
        </p:txBody>
      </p:sp>
      <p:sp>
        <p:nvSpPr>
          <p:cNvPr id="92" name="Arrow: Chevron 61">
            <a:extLst>
              <a:ext uri="{FF2B5EF4-FFF2-40B4-BE49-F238E27FC236}">
                <a16:creationId xmlns:a16="http://schemas.microsoft.com/office/drawing/2014/main" id="{F611E102-410A-F8CC-91E2-266EF014ECE2}"/>
              </a:ext>
            </a:extLst>
          </p:cNvPr>
          <p:cNvSpPr/>
          <p:nvPr/>
        </p:nvSpPr>
        <p:spPr>
          <a:xfrm>
            <a:off x="907087" y="1892027"/>
            <a:ext cx="2818910"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Raw vehicle data</a:t>
            </a:r>
          </a:p>
        </p:txBody>
      </p:sp>
      <p:sp>
        <p:nvSpPr>
          <p:cNvPr id="93" name="Arrow: Chevron 62">
            <a:extLst>
              <a:ext uri="{FF2B5EF4-FFF2-40B4-BE49-F238E27FC236}">
                <a16:creationId xmlns:a16="http://schemas.microsoft.com/office/drawing/2014/main" id="{5C079E8C-96FD-35E6-BF11-F317D5C535D3}"/>
              </a:ext>
            </a:extLst>
          </p:cNvPr>
          <p:cNvSpPr/>
          <p:nvPr/>
        </p:nvSpPr>
        <p:spPr>
          <a:xfrm>
            <a:off x="4118227" y="1899270"/>
            <a:ext cx="3564722"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a:cs typeface="Arial"/>
              </a:rPr>
              <a:t>BlackBerry IVY</a:t>
            </a:r>
            <a:br>
              <a:rPr lang="en-CA" sz="1400">
                <a:latin typeface="Arial" panose="020B0604020202020204" pitchFamily="34" charset="0"/>
                <a:cs typeface="Arial" panose="020B0604020202020204" pitchFamily="34" charset="0"/>
              </a:rPr>
            </a:br>
            <a:r>
              <a:rPr lang="en-CA" sz="1400">
                <a:solidFill>
                  <a:schemeClr val="bg1"/>
                </a:solidFill>
                <a:latin typeface="Arial"/>
                <a:cs typeface="Arial"/>
              </a:rPr>
              <a:t>edge processing</a:t>
            </a:r>
          </a:p>
        </p:txBody>
      </p:sp>
      <p:sp>
        <p:nvSpPr>
          <p:cNvPr id="94" name="Arrow: Chevron 63">
            <a:extLst>
              <a:ext uri="{FF2B5EF4-FFF2-40B4-BE49-F238E27FC236}">
                <a16:creationId xmlns:a16="http://schemas.microsoft.com/office/drawing/2014/main" id="{18676643-9B27-5E61-8600-8875EC8B9C87}"/>
              </a:ext>
            </a:extLst>
          </p:cNvPr>
          <p:cNvSpPr/>
          <p:nvPr/>
        </p:nvSpPr>
        <p:spPr>
          <a:xfrm>
            <a:off x="7990319" y="1892027"/>
            <a:ext cx="3849174"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Drive new business </a:t>
            </a:r>
            <a:br>
              <a:rPr lang="en-CA" sz="1400">
                <a:solidFill>
                  <a:schemeClr val="bg1"/>
                </a:solidFill>
                <a:latin typeface="Arial" panose="020B0604020202020204" pitchFamily="34" charset="0"/>
                <a:cs typeface="Arial" panose="020B0604020202020204" pitchFamily="34" charset="0"/>
              </a:rPr>
            </a:br>
            <a:r>
              <a:rPr lang="en-CA" sz="1400">
                <a:solidFill>
                  <a:schemeClr val="bg1"/>
                </a:solidFill>
                <a:latin typeface="Arial" panose="020B0604020202020204" pitchFamily="34" charset="0"/>
                <a:cs typeface="Arial" panose="020B0604020202020204" pitchFamily="34" charset="0"/>
              </a:rPr>
              <a:t>and customer outcomes</a:t>
            </a:r>
          </a:p>
        </p:txBody>
      </p:sp>
      <p:sp>
        <p:nvSpPr>
          <p:cNvPr id="95" name="Oval 94">
            <a:extLst>
              <a:ext uri="{FF2B5EF4-FFF2-40B4-BE49-F238E27FC236}">
                <a16:creationId xmlns:a16="http://schemas.microsoft.com/office/drawing/2014/main" id="{9F36FA26-EB9D-87A4-E715-C5CFF62330ED}"/>
              </a:ext>
            </a:extLst>
          </p:cNvPr>
          <p:cNvSpPr>
            <a:spLocks noChangeAspect="1"/>
          </p:cNvSpPr>
          <p:nvPr/>
        </p:nvSpPr>
        <p:spPr>
          <a:xfrm>
            <a:off x="8456117"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Component life warning</a:t>
            </a:r>
            <a:endParaRPr kumimoji="0" lang="en-GB"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96" name="Oval 95">
            <a:extLst>
              <a:ext uri="{FF2B5EF4-FFF2-40B4-BE49-F238E27FC236}">
                <a16:creationId xmlns:a16="http://schemas.microsoft.com/office/drawing/2014/main" id="{5B41DBCE-84BF-B5E6-F8C9-B6BA40C90FE7}"/>
              </a:ext>
            </a:extLst>
          </p:cNvPr>
          <p:cNvSpPr>
            <a:spLocks noChangeAspect="1"/>
          </p:cNvSpPr>
          <p:nvPr/>
        </p:nvSpPr>
        <p:spPr>
          <a:xfrm>
            <a:off x="8366659"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97" name="Oval 96">
            <a:extLst>
              <a:ext uri="{FF2B5EF4-FFF2-40B4-BE49-F238E27FC236}">
                <a16:creationId xmlns:a16="http://schemas.microsoft.com/office/drawing/2014/main" id="{5F6D69FC-7005-C798-F081-03CB81A291CE}"/>
              </a:ext>
            </a:extLst>
          </p:cNvPr>
          <p:cNvSpPr>
            <a:spLocks noChangeAspect="1"/>
          </p:cNvSpPr>
          <p:nvPr/>
        </p:nvSpPr>
        <p:spPr>
          <a:xfrm>
            <a:off x="10439622"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Fleet diagnostics</a:t>
            </a:r>
            <a:endParaRPr kumimoji="0" lang="en-GB"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98" name="Oval 97">
            <a:extLst>
              <a:ext uri="{FF2B5EF4-FFF2-40B4-BE49-F238E27FC236}">
                <a16:creationId xmlns:a16="http://schemas.microsoft.com/office/drawing/2014/main" id="{D5052E31-1D9B-D7DA-B6F2-791726622A48}"/>
              </a:ext>
            </a:extLst>
          </p:cNvPr>
          <p:cNvSpPr>
            <a:spLocks noChangeAspect="1"/>
          </p:cNvSpPr>
          <p:nvPr/>
        </p:nvSpPr>
        <p:spPr>
          <a:xfrm>
            <a:off x="10350164"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99" name="TextBox 10">
            <a:extLst>
              <a:ext uri="{FF2B5EF4-FFF2-40B4-BE49-F238E27FC236}">
                <a16:creationId xmlns:a16="http://schemas.microsoft.com/office/drawing/2014/main" id="{6363DC2C-034F-A777-F5A9-E6C9F9525AF5}"/>
              </a:ext>
            </a:extLst>
          </p:cNvPr>
          <p:cNvSpPr txBox="1"/>
          <p:nvPr/>
        </p:nvSpPr>
        <p:spPr>
          <a:xfrm>
            <a:off x="411454" y="3568850"/>
            <a:ext cx="1181815"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Seat and </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belt sensors</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00" name="TextBox 11">
            <a:extLst>
              <a:ext uri="{FF2B5EF4-FFF2-40B4-BE49-F238E27FC236}">
                <a16:creationId xmlns:a16="http://schemas.microsoft.com/office/drawing/2014/main" id="{9BC5F590-2A01-8969-B5AC-640DD261B228}"/>
              </a:ext>
            </a:extLst>
          </p:cNvPr>
          <p:cNvSpPr txBox="1"/>
          <p:nvPr/>
        </p:nvSpPr>
        <p:spPr>
          <a:xfrm>
            <a:off x="3022464" y="3916626"/>
            <a:ext cx="1092336"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Odometer</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01" name="TextBox 12">
            <a:extLst>
              <a:ext uri="{FF2B5EF4-FFF2-40B4-BE49-F238E27FC236}">
                <a16:creationId xmlns:a16="http://schemas.microsoft.com/office/drawing/2014/main" id="{71C8B0BF-E36C-F2E7-9622-9BB1DF0485C2}"/>
              </a:ext>
            </a:extLst>
          </p:cNvPr>
          <p:cNvSpPr txBox="1"/>
          <p:nvPr/>
        </p:nvSpPr>
        <p:spPr>
          <a:xfrm>
            <a:off x="1439008" y="5483381"/>
            <a:ext cx="812156"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Brake sensors</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02" name="TextBox 13">
            <a:extLst>
              <a:ext uri="{FF2B5EF4-FFF2-40B4-BE49-F238E27FC236}">
                <a16:creationId xmlns:a16="http://schemas.microsoft.com/office/drawing/2014/main" id="{1FE86208-AD1C-A47E-DDF5-5FCD7BC78B23}"/>
              </a:ext>
            </a:extLst>
          </p:cNvPr>
          <p:cNvSpPr txBox="1"/>
          <p:nvPr/>
        </p:nvSpPr>
        <p:spPr>
          <a:xfrm>
            <a:off x="2550959" y="5356061"/>
            <a:ext cx="1181777"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Wheel(s) speeds</a:t>
            </a:r>
          </a:p>
        </p:txBody>
      </p:sp>
      <p:sp>
        <p:nvSpPr>
          <p:cNvPr id="103" name="TextBox 33">
            <a:extLst>
              <a:ext uri="{FF2B5EF4-FFF2-40B4-BE49-F238E27FC236}">
                <a16:creationId xmlns:a16="http://schemas.microsoft.com/office/drawing/2014/main" id="{7E8E3958-3883-BFA3-5BC2-1D58ED6037DE}"/>
              </a:ext>
            </a:extLst>
          </p:cNvPr>
          <p:cNvSpPr txBox="1"/>
          <p:nvPr/>
        </p:nvSpPr>
        <p:spPr>
          <a:xfrm>
            <a:off x="1290097" y="3042153"/>
            <a:ext cx="112682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Driving</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score</a:t>
            </a:r>
          </a:p>
        </p:txBody>
      </p:sp>
      <p:sp>
        <p:nvSpPr>
          <p:cNvPr id="105" name="TextBox 75">
            <a:extLst>
              <a:ext uri="{FF2B5EF4-FFF2-40B4-BE49-F238E27FC236}">
                <a16:creationId xmlns:a16="http://schemas.microsoft.com/office/drawing/2014/main" id="{A47C3B34-285F-63BA-24EC-FE1127C25609}"/>
              </a:ext>
            </a:extLst>
          </p:cNvPr>
          <p:cNvSpPr txBox="1"/>
          <p:nvPr/>
        </p:nvSpPr>
        <p:spPr>
          <a:xfrm>
            <a:off x="260268" y="5097090"/>
            <a:ext cx="145267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Engine </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torque/</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speed</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06" name="TextBox 38">
            <a:extLst>
              <a:ext uri="{FF2B5EF4-FFF2-40B4-BE49-F238E27FC236}">
                <a16:creationId xmlns:a16="http://schemas.microsoft.com/office/drawing/2014/main" id="{52413863-D93D-CB33-2EAA-AE63B5A25B13}"/>
              </a:ext>
            </a:extLst>
          </p:cNvPr>
          <p:cNvSpPr txBox="1"/>
          <p:nvPr/>
        </p:nvSpPr>
        <p:spPr>
          <a:xfrm>
            <a:off x="2022156" y="2798375"/>
            <a:ext cx="1733416"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In-cabin </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microphones (vibration/</a:t>
            </a:r>
            <a:b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anomalies)</a:t>
            </a:r>
          </a:p>
        </p:txBody>
      </p:sp>
      <p:sp>
        <p:nvSpPr>
          <p:cNvPr id="107" name="Freeform 106">
            <a:extLst>
              <a:ext uri="{FF2B5EF4-FFF2-40B4-BE49-F238E27FC236}">
                <a16:creationId xmlns:a16="http://schemas.microsoft.com/office/drawing/2014/main" id="{EA4B0728-82D0-7171-3BCE-921165F65862}"/>
              </a:ext>
            </a:extLst>
          </p:cNvPr>
          <p:cNvSpPr/>
          <p:nvPr/>
        </p:nvSpPr>
        <p:spPr>
          <a:xfrm>
            <a:off x="966549" y="4093145"/>
            <a:ext cx="800986" cy="155944"/>
          </a:xfrm>
          <a:custGeom>
            <a:avLst/>
            <a:gdLst>
              <a:gd name="connsiteX0" fmla="*/ 800986 w 800986"/>
              <a:gd name="connsiteY0" fmla="*/ 155944 h 233916"/>
              <a:gd name="connsiteX1" fmla="*/ 0 w 800986"/>
              <a:gd name="connsiteY1" fmla="*/ 155944 h 233916"/>
              <a:gd name="connsiteX2" fmla="*/ 0 w 800986"/>
              <a:gd name="connsiteY2" fmla="*/ 233916 h 233916"/>
              <a:gd name="connsiteX3" fmla="*/ 0 w 800986"/>
              <a:gd name="connsiteY3" fmla="*/ 0 h 233916"/>
              <a:gd name="connsiteX0" fmla="*/ 800986 w 800986"/>
              <a:gd name="connsiteY0" fmla="*/ 155944 h 155944"/>
              <a:gd name="connsiteX1" fmla="*/ 0 w 800986"/>
              <a:gd name="connsiteY1" fmla="*/ 155944 h 155944"/>
              <a:gd name="connsiteX2" fmla="*/ 0 w 800986"/>
              <a:gd name="connsiteY2" fmla="*/ 0 h 155944"/>
            </a:gdLst>
            <a:ahLst/>
            <a:cxnLst>
              <a:cxn ang="0">
                <a:pos x="connsiteX0" y="connsiteY0"/>
              </a:cxn>
              <a:cxn ang="0">
                <a:pos x="connsiteX1" y="connsiteY1"/>
              </a:cxn>
              <a:cxn ang="0">
                <a:pos x="connsiteX2" y="connsiteY2"/>
              </a:cxn>
            </a:cxnLst>
            <a:rect l="l" t="t" r="r" b="b"/>
            <a:pathLst>
              <a:path w="800986" h="155944">
                <a:moveTo>
                  <a:pt x="800986" y="155944"/>
                </a:moveTo>
                <a:lnTo>
                  <a:pt x="0" y="155944"/>
                </a:lnTo>
                <a:lnTo>
                  <a:pt x="0" y="0"/>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a:extLst>
              <a:ext uri="{FF2B5EF4-FFF2-40B4-BE49-F238E27FC236}">
                <a16:creationId xmlns:a16="http://schemas.microsoft.com/office/drawing/2014/main" id="{45F50B03-2639-2FDD-F101-DAA4CC139EFA}"/>
              </a:ext>
            </a:extLst>
          </p:cNvPr>
          <p:cNvSpPr/>
          <p:nvPr/>
        </p:nvSpPr>
        <p:spPr>
          <a:xfrm>
            <a:off x="959461" y="4426298"/>
            <a:ext cx="942753" cy="602512"/>
          </a:xfrm>
          <a:custGeom>
            <a:avLst/>
            <a:gdLst>
              <a:gd name="connsiteX0" fmla="*/ 0 w 942753"/>
              <a:gd name="connsiteY0" fmla="*/ 602512 h 602512"/>
              <a:gd name="connsiteX1" fmla="*/ 0 w 942753"/>
              <a:gd name="connsiteY1" fmla="*/ 382772 h 602512"/>
              <a:gd name="connsiteX2" fmla="*/ 942753 w 942753"/>
              <a:gd name="connsiteY2" fmla="*/ 0 h 602512"/>
            </a:gdLst>
            <a:ahLst/>
            <a:cxnLst>
              <a:cxn ang="0">
                <a:pos x="connsiteX0" y="connsiteY0"/>
              </a:cxn>
              <a:cxn ang="0">
                <a:pos x="connsiteX1" y="connsiteY1"/>
              </a:cxn>
              <a:cxn ang="0">
                <a:pos x="connsiteX2" y="connsiteY2"/>
              </a:cxn>
            </a:cxnLst>
            <a:rect l="l" t="t" r="r" b="b"/>
            <a:pathLst>
              <a:path w="942753" h="602512">
                <a:moveTo>
                  <a:pt x="0" y="602512"/>
                </a:moveTo>
                <a:lnTo>
                  <a:pt x="0" y="382772"/>
                </a:lnTo>
                <a:lnTo>
                  <a:pt x="942753" y="0"/>
                </a:lnTo>
              </a:path>
            </a:pathLst>
          </a:cu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9" name="Freeform 108">
            <a:extLst>
              <a:ext uri="{FF2B5EF4-FFF2-40B4-BE49-F238E27FC236}">
                <a16:creationId xmlns:a16="http://schemas.microsoft.com/office/drawing/2014/main" id="{31D1A3AF-730A-FD9B-3625-1518CF21737C}"/>
              </a:ext>
            </a:extLst>
          </p:cNvPr>
          <p:cNvSpPr/>
          <p:nvPr/>
        </p:nvSpPr>
        <p:spPr>
          <a:xfrm>
            <a:off x="2689023" y="4078967"/>
            <a:ext cx="326065" cy="177209"/>
          </a:xfrm>
          <a:custGeom>
            <a:avLst/>
            <a:gdLst>
              <a:gd name="connsiteX0" fmla="*/ 326065 w 326065"/>
              <a:gd name="connsiteY0" fmla="*/ 0 h 177209"/>
              <a:gd name="connsiteX1" fmla="*/ 134679 w 326065"/>
              <a:gd name="connsiteY1" fmla="*/ 0 h 177209"/>
              <a:gd name="connsiteX2" fmla="*/ 0 w 326065"/>
              <a:gd name="connsiteY2" fmla="*/ 177209 h 177209"/>
            </a:gdLst>
            <a:ahLst/>
            <a:cxnLst>
              <a:cxn ang="0">
                <a:pos x="connsiteX0" y="connsiteY0"/>
              </a:cxn>
              <a:cxn ang="0">
                <a:pos x="connsiteX1" y="connsiteY1"/>
              </a:cxn>
              <a:cxn ang="0">
                <a:pos x="connsiteX2" y="connsiteY2"/>
              </a:cxn>
            </a:cxnLst>
            <a:rect l="l" t="t" r="r" b="b"/>
            <a:pathLst>
              <a:path w="326065" h="177209">
                <a:moveTo>
                  <a:pt x="326065" y="0"/>
                </a:moveTo>
                <a:lnTo>
                  <a:pt x="134679" y="0"/>
                </a:lnTo>
                <a:lnTo>
                  <a:pt x="0" y="177209"/>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10" name="Freeform 109">
            <a:extLst>
              <a:ext uri="{FF2B5EF4-FFF2-40B4-BE49-F238E27FC236}">
                <a16:creationId xmlns:a16="http://schemas.microsoft.com/office/drawing/2014/main" id="{2B9580C3-0D99-5D6E-F2D3-1E4EE481605E}"/>
              </a:ext>
            </a:extLst>
          </p:cNvPr>
          <p:cNvSpPr/>
          <p:nvPr/>
        </p:nvSpPr>
        <p:spPr>
          <a:xfrm>
            <a:off x="2541480" y="4851294"/>
            <a:ext cx="396949" cy="503274"/>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11" name="Freeform 110">
            <a:extLst>
              <a:ext uri="{FF2B5EF4-FFF2-40B4-BE49-F238E27FC236}">
                <a16:creationId xmlns:a16="http://schemas.microsoft.com/office/drawing/2014/main" id="{CA36997F-51ED-B384-EA55-A634E131F81A}"/>
              </a:ext>
            </a:extLst>
          </p:cNvPr>
          <p:cNvSpPr/>
          <p:nvPr/>
        </p:nvSpPr>
        <p:spPr>
          <a:xfrm flipV="1">
            <a:off x="2418075" y="3681193"/>
            <a:ext cx="445375" cy="419570"/>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14" name="Freeform 113">
            <a:extLst>
              <a:ext uri="{FF2B5EF4-FFF2-40B4-BE49-F238E27FC236}">
                <a16:creationId xmlns:a16="http://schemas.microsoft.com/office/drawing/2014/main" id="{648EA5ED-8205-72C2-9BBE-8F2AF386360B}"/>
              </a:ext>
            </a:extLst>
          </p:cNvPr>
          <p:cNvSpPr/>
          <p:nvPr/>
        </p:nvSpPr>
        <p:spPr>
          <a:xfrm flipH="1" flipV="1">
            <a:off x="1839685" y="3559631"/>
            <a:ext cx="176281" cy="541132"/>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15" name="Text Placeholder 2">
            <a:extLst>
              <a:ext uri="{FF2B5EF4-FFF2-40B4-BE49-F238E27FC236}">
                <a16:creationId xmlns:a16="http://schemas.microsoft.com/office/drawing/2014/main" id="{C7C0DBEB-7F76-B3C0-6299-978501709050}"/>
              </a:ext>
            </a:extLst>
          </p:cNvPr>
          <p:cNvSpPr txBox="1">
            <a:spLocks/>
          </p:cNvSpPr>
          <p:nvPr/>
        </p:nvSpPr>
        <p:spPr>
          <a:xfrm>
            <a:off x="4110224" y="2708951"/>
            <a:ext cx="3640555" cy="461665"/>
          </a:xfrm>
          <a:prstGeom prst="rect">
            <a:avLst/>
          </a:prstGeom>
          <a:ln w="12700">
            <a:noFill/>
            <a:miter lim="400000"/>
          </a:ln>
        </p:spPr>
        <p:txBody>
          <a:bodyPr wrap="square" lIns="45719" tIns="45720" rIns="45719" bIns="45720"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Deploy models to analyze for specific </a:t>
            </a:r>
            <a:r>
              <a:rPr lang="en-US" err="1"/>
              <a:t>behaviour</a:t>
            </a:r>
            <a:r>
              <a:rPr lang="en-US"/>
              <a:t> directly to the vehicle via BlackBerry IVY</a:t>
            </a:r>
          </a:p>
        </p:txBody>
      </p:sp>
      <p:sp>
        <p:nvSpPr>
          <p:cNvPr id="116" name="TextBox 3">
            <a:extLst>
              <a:ext uri="{FF2B5EF4-FFF2-40B4-BE49-F238E27FC236}">
                <a16:creationId xmlns:a16="http://schemas.microsoft.com/office/drawing/2014/main" id="{B7CB9EFE-55BA-AF19-83DC-54E7C6583BCA}"/>
              </a:ext>
            </a:extLst>
          </p:cNvPr>
          <p:cNvSpPr txBox="1"/>
          <p:nvPr/>
        </p:nvSpPr>
        <p:spPr>
          <a:xfrm>
            <a:off x="8039898" y="4012342"/>
            <a:ext cx="1844331" cy="769441"/>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ts val="0"/>
              </a:spcBef>
              <a:spcAft>
                <a:spcPts val="0"/>
              </a:spcAft>
              <a:buClrTx/>
              <a:buSzTx/>
              <a:buFontTx/>
              <a:buNone/>
              <a:tabLst/>
              <a:defRPr/>
            </a:pPr>
            <a:r>
              <a:rPr lang="en-CA" sz="1100">
                <a:solidFill>
                  <a:schemeClr val="accent3"/>
                </a:solidFill>
                <a:latin typeface="Arial" panose="020B0604020202020204" pitchFamily="34" charset="0"/>
                <a:cs typeface="Arial" panose="020B0604020202020204" pitchFamily="34" charset="0"/>
              </a:rPr>
              <a:t>Predict components failure based real time data, historical data and driving style of the user</a:t>
            </a:r>
          </a:p>
        </p:txBody>
      </p:sp>
      <p:sp>
        <p:nvSpPr>
          <p:cNvPr id="117" name="TextBox 34">
            <a:extLst>
              <a:ext uri="{FF2B5EF4-FFF2-40B4-BE49-F238E27FC236}">
                <a16:creationId xmlns:a16="http://schemas.microsoft.com/office/drawing/2014/main" id="{054F3C5B-7AF5-B52B-411E-7B29AD46B6F9}"/>
              </a:ext>
            </a:extLst>
          </p:cNvPr>
          <p:cNvSpPr txBox="1"/>
          <p:nvPr/>
        </p:nvSpPr>
        <p:spPr>
          <a:xfrm>
            <a:off x="10041310" y="4012342"/>
            <a:ext cx="1828798" cy="769441"/>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CA" sz="1100">
                <a:solidFill>
                  <a:schemeClr val="accent3"/>
                </a:solidFill>
                <a:latin typeface="Arial" panose="020B0604020202020204" pitchFamily="34" charset="0"/>
                <a:cs typeface="Arial" panose="020B0604020202020204" pitchFamily="34" charset="0"/>
              </a:rPr>
              <a:t>Predict the state of </a:t>
            </a:r>
            <a:br>
              <a:rPr lang="en-CA" sz="1100">
                <a:solidFill>
                  <a:schemeClr val="accent3"/>
                </a:solidFill>
                <a:latin typeface="Arial" panose="020B0604020202020204" pitchFamily="34" charset="0"/>
                <a:cs typeface="Arial" panose="020B0604020202020204" pitchFamily="34" charset="0"/>
              </a:rPr>
            </a:br>
            <a:r>
              <a:rPr lang="en-CA" sz="1100">
                <a:solidFill>
                  <a:schemeClr val="accent3"/>
                </a:solidFill>
                <a:latin typeface="Arial" panose="020B0604020202020204" pitchFamily="34" charset="0"/>
                <a:cs typeface="Arial" panose="020B0604020202020204" pitchFamily="34" charset="0"/>
              </a:rPr>
              <a:t>your vehicles to plan maintenance and reduce time spent in the workshop</a:t>
            </a:r>
          </a:p>
        </p:txBody>
      </p:sp>
      <p:sp>
        <p:nvSpPr>
          <p:cNvPr id="118" name="Rectangle 117">
            <a:extLst>
              <a:ext uri="{FF2B5EF4-FFF2-40B4-BE49-F238E27FC236}">
                <a16:creationId xmlns:a16="http://schemas.microsoft.com/office/drawing/2014/main" id="{8CB08D6D-381F-2FF5-FC70-3456EA4C2634}"/>
              </a:ext>
            </a:extLst>
          </p:cNvPr>
          <p:cNvSpPr/>
          <p:nvPr/>
        </p:nvSpPr>
        <p:spPr>
          <a:xfrm>
            <a:off x="8195418" y="4887686"/>
            <a:ext cx="3307222" cy="13678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28">
            <a:extLst>
              <a:ext uri="{FF2B5EF4-FFF2-40B4-BE49-F238E27FC236}">
                <a16:creationId xmlns:a16="http://schemas.microsoft.com/office/drawing/2014/main" id="{A347998B-A96B-D3A0-E452-1D19FB82D859}"/>
              </a:ext>
            </a:extLst>
          </p:cNvPr>
          <p:cNvSpPr/>
          <p:nvPr/>
        </p:nvSpPr>
        <p:spPr>
          <a:xfrm>
            <a:off x="8285174" y="5157345"/>
            <a:ext cx="3428016" cy="1040066"/>
          </a:xfrm>
          <a:prstGeom prst="roundRect">
            <a:avLst>
              <a:gd name="adj" fmla="val 38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3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Improve vehicle reliability</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Reduce recall and warranty cost</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Service subscription: Predict maintenance and offer the best service level for your customers</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Spare parts and consumable prediction</a:t>
            </a:r>
          </a:p>
        </p:txBody>
      </p:sp>
      <p:sp>
        <p:nvSpPr>
          <p:cNvPr id="120" name="TextBox 8">
            <a:extLst>
              <a:ext uri="{FF2B5EF4-FFF2-40B4-BE49-F238E27FC236}">
                <a16:creationId xmlns:a16="http://schemas.microsoft.com/office/drawing/2014/main" id="{55435C5F-191D-1CDA-C4AF-DE148B194823}"/>
              </a:ext>
            </a:extLst>
          </p:cNvPr>
          <p:cNvSpPr txBox="1"/>
          <p:nvPr/>
        </p:nvSpPr>
        <p:spPr>
          <a:xfrm>
            <a:off x="8296073" y="4963165"/>
            <a:ext cx="25654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spcAft>
                <a:spcPts val="400"/>
              </a:spcAft>
              <a:buClr>
                <a:schemeClr val="accent1"/>
              </a:buClr>
            </a:pPr>
            <a:r>
              <a:rPr lang="en-CA" sz="1100" b="1">
                <a:solidFill>
                  <a:srgbClr val="000000"/>
                </a:solidFill>
                <a:latin typeface="Arial"/>
              </a:rPr>
              <a:t>BUSINESS OUTCOMES</a:t>
            </a:r>
          </a:p>
        </p:txBody>
      </p:sp>
      <p:sp>
        <p:nvSpPr>
          <p:cNvPr id="125" name="Freeform 124">
            <a:extLst>
              <a:ext uri="{FF2B5EF4-FFF2-40B4-BE49-F238E27FC236}">
                <a16:creationId xmlns:a16="http://schemas.microsoft.com/office/drawing/2014/main" id="{F1C6FF58-38A1-844E-9A4F-EF006948F061}"/>
              </a:ext>
            </a:extLst>
          </p:cNvPr>
          <p:cNvSpPr/>
          <p:nvPr/>
        </p:nvSpPr>
        <p:spPr>
          <a:xfrm flipH="1">
            <a:off x="1839480" y="4822374"/>
            <a:ext cx="396949" cy="630166"/>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6" name="TextBox 13">
            <a:extLst>
              <a:ext uri="{FF2B5EF4-FFF2-40B4-BE49-F238E27FC236}">
                <a16:creationId xmlns:a16="http://schemas.microsoft.com/office/drawing/2014/main" id="{64F97B41-E091-A6B1-0BCE-EB2140A2B72C}"/>
              </a:ext>
            </a:extLst>
          </p:cNvPr>
          <p:cNvSpPr txBox="1"/>
          <p:nvPr/>
        </p:nvSpPr>
        <p:spPr>
          <a:xfrm>
            <a:off x="2890800" y="4772881"/>
            <a:ext cx="1181777"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Transmission</a:t>
            </a:r>
          </a:p>
        </p:txBody>
      </p:sp>
      <p:sp>
        <p:nvSpPr>
          <p:cNvPr id="128" name="Freeform 127">
            <a:extLst>
              <a:ext uri="{FF2B5EF4-FFF2-40B4-BE49-F238E27FC236}">
                <a16:creationId xmlns:a16="http://schemas.microsoft.com/office/drawing/2014/main" id="{03F1BFA6-886E-75D6-1CB6-2A08A000958F}"/>
              </a:ext>
            </a:extLst>
          </p:cNvPr>
          <p:cNvSpPr/>
          <p:nvPr/>
        </p:nvSpPr>
        <p:spPr>
          <a:xfrm flipH="1">
            <a:off x="2724537" y="4458956"/>
            <a:ext cx="682691" cy="276332"/>
          </a:xfrm>
          <a:custGeom>
            <a:avLst/>
            <a:gdLst>
              <a:gd name="connsiteX0" fmla="*/ 0 w 942753"/>
              <a:gd name="connsiteY0" fmla="*/ 602512 h 602512"/>
              <a:gd name="connsiteX1" fmla="*/ 0 w 942753"/>
              <a:gd name="connsiteY1" fmla="*/ 382772 h 602512"/>
              <a:gd name="connsiteX2" fmla="*/ 942753 w 942753"/>
              <a:gd name="connsiteY2" fmla="*/ 0 h 602512"/>
            </a:gdLst>
            <a:ahLst/>
            <a:cxnLst>
              <a:cxn ang="0">
                <a:pos x="connsiteX0" y="connsiteY0"/>
              </a:cxn>
              <a:cxn ang="0">
                <a:pos x="connsiteX1" y="connsiteY1"/>
              </a:cxn>
              <a:cxn ang="0">
                <a:pos x="connsiteX2" y="connsiteY2"/>
              </a:cxn>
            </a:cxnLst>
            <a:rect l="l" t="t" r="r" b="b"/>
            <a:pathLst>
              <a:path w="942753" h="602512">
                <a:moveTo>
                  <a:pt x="0" y="602512"/>
                </a:moveTo>
                <a:lnTo>
                  <a:pt x="0" y="382772"/>
                </a:lnTo>
                <a:lnTo>
                  <a:pt x="942753" y="0"/>
                </a:lnTo>
              </a:path>
            </a:pathLst>
          </a:cu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9" name="Slide Number Placeholder 2">
            <a:extLst>
              <a:ext uri="{FF2B5EF4-FFF2-40B4-BE49-F238E27FC236}">
                <a16:creationId xmlns:a16="http://schemas.microsoft.com/office/drawing/2014/main" id="{7BD8DFEB-D1FB-3928-1567-86CF74611D75}"/>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10</a:t>
            </a:fld>
            <a:endParaRPr lang="en-CA"/>
          </a:p>
        </p:txBody>
      </p:sp>
    </p:spTree>
    <p:extLst>
      <p:ext uri="{BB962C8B-B14F-4D97-AF65-F5344CB8AC3E}">
        <p14:creationId xmlns:p14="http://schemas.microsoft.com/office/powerpoint/2010/main" val="70004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35446FF-54B5-5D6B-4030-901557FE7954}"/>
              </a:ext>
            </a:extLst>
          </p:cNvPr>
          <p:cNvSpPr>
            <a:spLocks noGrp="1"/>
          </p:cNvSpPr>
          <p:nvPr>
            <p:ph type="title"/>
          </p:nvPr>
        </p:nvSpPr>
        <p:spPr/>
        <p:txBody>
          <a:bodyPr/>
          <a:lstStyle/>
          <a:p>
            <a:r>
              <a:rPr lang="en-SG"/>
              <a:t>In-vehicle payment (e.g., fuelling use case)</a:t>
            </a:r>
            <a:endParaRPr lang="en-US"/>
          </a:p>
        </p:txBody>
      </p:sp>
      <p:pic>
        <p:nvPicPr>
          <p:cNvPr id="78" name="Picture 77">
            <a:extLst>
              <a:ext uri="{FF2B5EF4-FFF2-40B4-BE49-F238E27FC236}">
                <a16:creationId xmlns:a16="http://schemas.microsoft.com/office/drawing/2014/main" id="{DB7FC4B1-3F48-8871-E540-DBFB7FA41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17890" y="3541606"/>
            <a:ext cx="2841746" cy="2172921"/>
          </a:xfrm>
          <a:prstGeom prst="rect">
            <a:avLst/>
          </a:prstGeom>
          <a:effectLst>
            <a:softEdge rad="762000"/>
          </a:effectLst>
        </p:spPr>
      </p:pic>
      <p:sp>
        <p:nvSpPr>
          <p:cNvPr id="80" name="TextBox 50">
            <a:extLst>
              <a:ext uri="{FF2B5EF4-FFF2-40B4-BE49-F238E27FC236}">
                <a16:creationId xmlns:a16="http://schemas.microsoft.com/office/drawing/2014/main" id="{06C030B5-27B7-CEBA-C85E-2CC35C9CEC40}"/>
              </a:ext>
            </a:extLst>
          </p:cNvPr>
          <p:cNvSpPr txBox="1"/>
          <p:nvPr/>
        </p:nvSpPr>
        <p:spPr>
          <a:xfrm>
            <a:off x="4053352" y="4383011"/>
            <a:ext cx="3446905" cy="112434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indent="-177800">
              <a:lnSpc>
                <a:spcPct val="110000"/>
              </a:lnSpc>
              <a:spcBef>
                <a:spcPts val="300"/>
              </a:spcBef>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Is the vehicle authenticated?</a:t>
            </a:r>
          </a:p>
          <a:p>
            <a:pPr marL="177800" indent="-177800">
              <a:lnSpc>
                <a:spcPct val="110000"/>
              </a:lnSpc>
              <a:spcBef>
                <a:spcPts val="300"/>
              </a:spcBef>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Is the vehicle low on fuel?</a:t>
            </a:r>
          </a:p>
          <a:p>
            <a:pPr marL="177800" indent="-177800">
              <a:lnSpc>
                <a:spcPct val="110000"/>
              </a:lnSpc>
              <a:spcBef>
                <a:spcPts val="300"/>
              </a:spcBef>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Is the vehicle in the vicinity of a filling station?</a:t>
            </a:r>
          </a:p>
          <a:p>
            <a:pPr marL="177800" indent="-177800">
              <a:lnSpc>
                <a:spcPct val="110000"/>
              </a:lnSpc>
              <a:spcBef>
                <a:spcPts val="300"/>
              </a:spcBef>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Is the vehicle authorised to pay for fuel at this filling station?</a:t>
            </a:r>
          </a:p>
        </p:txBody>
      </p:sp>
      <p:sp>
        <p:nvSpPr>
          <p:cNvPr id="81" name="Rectangle 80">
            <a:extLst>
              <a:ext uri="{FF2B5EF4-FFF2-40B4-BE49-F238E27FC236}">
                <a16:creationId xmlns:a16="http://schemas.microsoft.com/office/drawing/2014/main" id="{523856E7-ED8B-6E04-7FB0-46F9FA8C0E0E}"/>
              </a:ext>
            </a:extLst>
          </p:cNvPr>
          <p:cNvSpPr/>
          <p:nvPr/>
        </p:nvSpPr>
        <p:spPr>
          <a:xfrm>
            <a:off x="4181944" y="3181981"/>
            <a:ext cx="1030363" cy="1121043"/>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Continuous vehicle authentication</a:t>
            </a:r>
          </a:p>
        </p:txBody>
      </p:sp>
      <p:sp>
        <p:nvSpPr>
          <p:cNvPr id="82" name="Rectangle 81">
            <a:extLst>
              <a:ext uri="{FF2B5EF4-FFF2-40B4-BE49-F238E27FC236}">
                <a16:creationId xmlns:a16="http://schemas.microsoft.com/office/drawing/2014/main" id="{E9074B14-BDC9-19D9-64DF-7866DC608A1D}"/>
              </a:ext>
            </a:extLst>
          </p:cNvPr>
          <p:cNvSpPr/>
          <p:nvPr/>
        </p:nvSpPr>
        <p:spPr>
          <a:xfrm>
            <a:off x="5303094" y="3178814"/>
            <a:ext cx="1030363" cy="1121043"/>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Geofence </a:t>
            </a:r>
            <a:br>
              <a:rPr lang="en-CA" sz="1100">
                <a:solidFill>
                  <a:schemeClr val="bg1"/>
                </a:solidFill>
                <a:latin typeface="Arial" panose="020B0604020202020204" pitchFamily="34" charset="0"/>
                <a:cs typeface="Arial" panose="020B0604020202020204" pitchFamily="34" charset="0"/>
              </a:rPr>
            </a:br>
            <a:r>
              <a:rPr lang="en-CA" sz="1100">
                <a:solidFill>
                  <a:schemeClr val="bg1"/>
                </a:solidFill>
                <a:latin typeface="Arial" panose="020B0604020202020204" pitchFamily="34" charset="0"/>
                <a:cs typeface="Arial" panose="020B0604020202020204" pitchFamily="34" charset="0"/>
              </a:rPr>
              <a:t>and services locator</a:t>
            </a:r>
          </a:p>
        </p:txBody>
      </p:sp>
      <p:sp>
        <p:nvSpPr>
          <p:cNvPr id="83" name="Rectangle 82">
            <a:extLst>
              <a:ext uri="{FF2B5EF4-FFF2-40B4-BE49-F238E27FC236}">
                <a16:creationId xmlns:a16="http://schemas.microsoft.com/office/drawing/2014/main" id="{7A5A76FA-8E13-1D7F-293D-09EAF00A63AD}"/>
              </a:ext>
            </a:extLst>
          </p:cNvPr>
          <p:cNvSpPr/>
          <p:nvPr/>
        </p:nvSpPr>
        <p:spPr>
          <a:xfrm>
            <a:off x="6432194" y="3178814"/>
            <a:ext cx="1030363" cy="1121043"/>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Payment authorisation (vehicle transaction profile)</a:t>
            </a:r>
          </a:p>
        </p:txBody>
      </p:sp>
      <p:sp>
        <p:nvSpPr>
          <p:cNvPr id="84" name="Arrow: Chevron 61">
            <a:extLst>
              <a:ext uri="{FF2B5EF4-FFF2-40B4-BE49-F238E27FC236}">
                <a16:creationId xmlns:a16="http://schemas.microsoft.com/office/drawing/2014/main" id="{1B8F4295-75DC-403E-B19F-E02898CD1CFD}"/>
              </a:ext>
            </a:extLst>
          </p:cNvPr>
          <p:cNvSpPr/>
          <p:nvPr/>
        </p:nvSpPr>
        <p:spPr>
          <a:xfrm>
            <a:off x="907087" y="1892027"/>
            <a:ext cx="2818910"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Raw vehicle </a:t>
            </a:r>
          </a:p>
          <a:p>
            <a:pPr algn="ctr"/>
            <a:r>
              <a:rPr lang="en-CA" sz="1400">
                <a:solidFill>
                  <a:schemeClr val="bg1"/>
                </a:solidFill>
                <a:latin typeface="Arial" panose="020B0604020202020204" pitchFamily="34" charset="0"/>
                <a:cs typeface="Arial" panose="020B0604020202020204" pitchFamily="34" charset="0"/>
              </a:rPr>
              <a:t>data examples</a:t>
            </a:r>
          </a:p>
        </p:txBody>
      </p:sp>
      <p:sp>
        <p:nvSpPr>
          <p:cNvPr id="85" name="Arrow: Chevron 62">
            <a:extLst>
              <a:ext uri="{FF2B5EF4-FFF2-40B4-BE49-F238E27FC236}">
                <a16:creationId xmlns:a16="http://schemas.microsoft.com/office/drawing/2014/main" id="{1ACBBC15-232D-5ABE-CA72-58ECEABD8457}"/>
              </a:ext>
            </a:extLst>
          </p:cNvPr>
          <p:cNvSpPr/>
          <p:nvPr/>
        </p:nvSpPr>
        <p:spPr>
          <a:xfrm>
            <a:off x="4118227" y="1899270"/>
            <a:ext cx="3564722"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a:cs typeface="Arial"/>
              </a:rPr>
              <a:t>BlackBerry IVY </a:t>
            </a:r>
            <a:br>
              <a:rPr lang="en-CA" sz="1400">
                <a:latin typeface="Arial" panose="020B0604020202020204" pitchFamily="34" charset="0"/>
                <a:cs typeface="Arial" panose="020B0604020202020204" pitchFamily="34" charset="0"/>
              </a:rPr>
            </a:br>
            <a:r>
              <a:rPr lang="en-CA" sz="1400">
                <a:solidFill>
                  <a:schemeClr val="bg1"/>
                </a:solidFill>
                <a:latin typeface="Arial"/>
                <a:cs typeface="Arial"/>
              </a:rPr>
              <a:t>edge processing</a:t>
            </a:r>
          </a:p>
        </p:txBody>
      </p:sp>
      <p:sp>
        <p:nvSpPr>
          <p:cNvPr id="86" name="Arrow: Chevron 63">
            <a:extLst>
              <a:ext uri="{FF2B5EF4-FFF2-40B4-BE49-F238E27FC236}">
                <a16:creationId xmlns:a16="http://schemas.microsoft.com/office/drawing/2014/main" id="{CA0266C2-95C0-95EC-885A-3706E929732D}"/>
              </a:ext>
            </a:extLst>
          </p:cNvPr>
          <p:cNvSpPr/>
          <p:nvPr/>
        </p:nvSpPr>
        <p:spPr>
          <a:xfrm>
            <a:off x="7990319" y="1892027"/>
            <a:ext cx="3849174"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Drive new business </a:t>
            </a:r>
            <a:br>
              <a:rPr lang="en-CA" sz="1400">
                <a:solidFill>
                  <a:schemeClr val="bg1"/>
                </a:solidFill>
                <a:latin typeface="Arial" panose="020B0604020202020204" pitchFamily="34" charset="0"/>
                <a:cs typeface="Arial" panose="020B0604020202020204" pitchFamily="34" charset="0"/>
              </a:rPr>
            </a:br>
            <a:r>
              <a:rPr lang="en-CA" sz="1400">
                <a:solidFill>
                  <a:schemeClr val="bg1"/>
                </a:solidFill>
                <a:latin typeface="Arial" panose="020B0604020202020204" pitchFamily="34" charset="0"/>
                <a:cs typeface="Arial" panose="020B0604020202020204" pitchFamily="34" charset="0"/>
              </a:rPr>
              <a:t>and customer outcomes</a:t>
            </a:r>
          </a:p>
        </p:txBody>
      </p:sp>
      <p:sp>
        <p:nvSpPr>
          <p:cNvPr id="87" name="Oval 86">
            <a:extLst>
              <a:ext uri="{FF2B5EF4-FFF2-40B4-BE49-F238E27FC236}">
                <a16:creationId xmlns:a16="http://schemas.microsoft.com/office/drawing/2014/main" id="{F9F190D7-4DCC-84CA-4055-C7BA77AB0CE7}"/>
              </a:ext>
            </a:extLst>
          </p:cNvPr>
          <p:cNvSpPr>
            <a:spLocks noChangeAspect="1"/>
          </p:cNvSpPr>
          <p:nvPr/>
        </p:nvSpPr>
        <p:spPr>
          <a:xfrm>
            <a:off x="8456117"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Facilitate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in vehicle payments</a:t>
            </a:r>
          </a:p>
        </p:txBody>
      </p:sp>
      <p:sp>
        <p:nvSpPr>
          <p:cNvPr id="88" name="Oval 87">
            <a:extLst>
              <a:ext uri="{FF2B5EF4-FFF2-40B4-BE49-F238E27FC236}">
                <a16:creationId xmlns:a16="http://schemas.microsoft.com/office/drawing/2014/main" id="{413A9A50-FD4C-995F-785D-5F13D5101522}"/>
              </a:ext>
            </a:extLst>
          </p:cNvPr>
          <p:cNvSpPr>
            <a:spLocks noChangeAspect="1"/>
          </p:cNvSpPr>
          <p:nvPr/>
        </p:nvSpPr>
        <p:spPr>
          <a:xfrm>
            <a:off x="8366659"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89" name="Oval 88">
            <a:extLst>
              <a:ext uri="{FF2B5EF4-FFF2-40B4-BE49-F238E27FC236}">
                <a16:creationId xmlns:a16="http://schemas.microsoft.com/office/drawing/2014/main" id="{959B3465-863A-8E51-F1AE-670D417B1516}"/>
              </a:ext>
            </a:extLst>
          </p:cNvPr>
          <p:cNvSpPr>
            <a:spLocks noChangeAspect="1"/>
          </p:cNvSpPr>
          <p:nvPr/>
        </p:nvSpPr>
        <p:spPr>
          <a:xfrm>
            <a:off x="10439622"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Give fleet managers control over spending</a:t>
            </a:r>
          </a:p>
        </p:txBody>
      </p:sp>
      <p:sp>
        <p:nvSpPr>
          <p:cNvPr id="90" name="Oval 89">
            <a:extLst>
              <a:ext uri="{FF2B5EF4-FFF2-40B4-BE49-F238E27FC236}">
                <a16:creationId xmlns:a16="http://schemas.microsoft.com/office/drawing/2014/main" id="{2B7B606F-4DAD-3AF5-A12D-2C2F7741EBE7}"/>
              </a:ext>
            </a:extLst>
          </p:cNvPr>
          <p:cNvSpPr>
            <a:spLocks noChangeAspect="1"/>
          </p:cNvSpPr>
          <p:nvPr/>
        </p:nvSpPr>
        <p:spPr>
          <a:xfrm>
            <a:off x="10350164"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91" name="TextBox 10">
            <a:extLst>
              <a:ext uri="{FF2B5EF4-FFF2-40B4-BE49-F238E27FC236}">
                <a16:creationId xmlns:a16="http://schemas.microsoft.com/office/drawing/2014/main" id="{02AA193A-6F48-A232-EECB-867709AA7F3C}"/>
              </a:ext>
            </a:extLst>
          </p:cNvPr>
          <p:cNvSpPr txBox="1"/>
          <p:nvPr/>
        </p:nvSpPr>
        <p:spPr>
          <a:xfrm>
            <a:off x="411454" y="3753907"/>
            <a:ext cx="1181815"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a:ea typeface="Amazon Ember" panose="020B0603020204020204" pitchFamily="34" charset="0"/>
                <a:cs typeface="Arial"/>
              </a:rPr>
              <a:t>Fuel Level</a:t>
            </a:r>
            <a:endPar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94" name="TextBox 13">
            <a:extLst>
              <a:ext uri="{FF2B5EF4-FFF2-40B4-BE49-F238E27FC236}">
                <a16:creationId xmlns:a16="http://schemas.microsoft.com/office/drawing/2014/main" id="{6918A221-38BE-206A-380B-06391F3F6342}"/>
              </a:ext>
            </a:extLst>
          </p:cNvPr>
          <p:cNvSpPr txBox="1"/>
          <p:nvPr/>
        </p:nvSpPr>
        <p:spPr>
          <a:xfrm>
            <a:off x="2648930" y="5410489"/>
            <a:ext cx="1181777"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Location</a:t>
            </a:r>
          </a:p>
        </p:txBody>
      </p:sp>
      <p:sp>
        <p:nvSpPr>
          <p:cNvPr id="95" name="TextBox 33">
            <a:extLst>
              <a:ext uri="{FF2B5EF4-FFF2-40B4-BE49-F238E27FC236}">
                <a16:creationId xmlns:a16="http://schemas.microsoft.com/office/drawing/2014/main" id="{B507A60F-AC3B-9753-3E7B-53A028F7B4F7}"/>
              </a:ext>
            </a:extLst>
          </p:cNvPr>
          <p:cNvSpPr txBox="1"/>
          <p:nvPr/>
        </p:nvSpPr>
        <p:spPr>
          <a:xfrm>
            <a:off x="2933841" y="3880354"/>
            <a:ext cx="701988"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a:ea typeface="Amazon Ember" panose="020B0603020204020204" pitchFamily="34" charset="0"/>
                <a:cs typeface="Arial"/>
              </a:rPr>
              <a:t>Ignition</a:t>
            </a:r>
            <a:endPar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96" name="TextBox 75">
            <a:extLst>
              <a:ext uri="{FF2B5EF4-FFF2-40B4-BE49-F238E27FC236}">
                <a16:creationId xmlns:a16="http://schemas.microsoft.com/office/drawing/2014/main" id="{C5E0BFBE-1154-3419-4264-86B318E25CDA}"/>
              </a:ext>
            </a:extLst>
          </p:cNvPr>
          <p:cNvSpPr txBox="1"/>
          <p:nvPr/>
        </p:nvSpPr>
        <p:spPr>
          <a:xfrm>
            <a:off x="543297" y="5097090"/>
            <a:ext cx="850075"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Park status</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97" name="TextBox 38">
            <a:extLst>
              <a:ext uri="{FF2B5EF4-FFF2-40B4-BE49-F238E27FC236}">
                <a16:creationId xmlns:a16="http://schemas.microsoft.com/office/drawing/2014/main" id="{98550E34-0D11-C5CB-D553-E61B48893990}"/>
              </a:ext>
            </a:extLst>
          </p:cNvPr>
          <p:cNvSpPr txBox="1"/>
          <p:nvPr/>
        </p:nvSpPr>
        <p:spPr>
          <a:xfrm>
            <a:off x="2181360" y="3252853"/>
            <a:ext cx="1733416"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a:ea typeface="Amazon Ember" panose="020B0603020204020204" pitchFamily="34" charset="0"/>
                <a:cs typeface="Arial"/>
              </a:rPr>
              <a:t>Park Status</a:t>
            </a:r>
            <a:endPar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98" name="Freeform 97">
            <a:extLst>
              <a:ext uri="{FF2B5EF4-FFF2-40B4-BE49-F238E27FC236}">
                <a16:creationId xmlns:a16="http://schemas.microsoft.com/office/drawing/2014/main" id="{612356D7-A449-EA78-934C-0F2BB18D7870}"/>
              </a:ext>
            </a:extLst>
          </p:cNvPr>
          <p:cNvSpPr/>
          <p:nvPr/>
        </p:nvSpPr>
        <p:spPr>
          <a:xfrm>
            <a:off x="966549" y="4093145"/>
            <a:ext cx="800986" cy="155944"/>
          </a:xfrm>
          <a:custGeom>
            <a:avLst/>
            <a:gdLst>
              <a:gd name="connsiteX0" fmla="*/ 800986 w 800986"/>
              <a:gd name="connsiteY0" fmla="*/ 155944 h 233916"/>
              <a:gd name="connsiteX1" fmla="*/ 0 w 800986"/>
              <a:gd name="connsiteY1" fmla="*/ 155944 h 233916"/>
              <a:gd name="connsiteX2" fmla="*/ 0 w 800986"/>
              <a:gd name="connsiteY2" fmla="*/ 233916 h 233916"/>
              <a:gd name="connsiteX3" fmla="*/ 0 w 800986"/>
              <a:gd name="connsiteY3" fmla="*/ 0 h 233916"/>
              <a:gd name="connsiteX0" fmla="*/ 800986 w 800986"/>
              <a:gd name="connsiteY0" fmla="*/ 155944 h 155944"/>
              <a:gd name="connsiteX1" fmla="*/ 0 w 800986"/>
              <a:gd name="connsiteY1" fmla="*/ 155944 h 155944"/>
              <a:gd name="connsiteX2" fmla="*/ 0 w 800986"/>
              <a:gd name="connsiteY2" fmla="*/ 0 h 155944"/>
            </a:gdLst>
            <a:ahLst/>
            <a:cxnLst>
              <a:cxn ang="0">
                <a:pos x="connsiteX0" y="connsiteY0"/>
              </a:cxn>
              <a:cxn ang="0">
                <a:pos x="connsiteX1" y="connsiteY1"/>
              </a:cxn>
              <a:cxn ang="0">
                <a:pos x="connsiteX2" y="connsiteY2"/>
              </a:cxn>
            </a:cxnLst>
            <a:rect l="l" t="t" r="r" b="b"/>
            <a:pathLst>
              <a:path w="800986" h="155944">
                <a:moveTo>
                  <a:pt x="800986" y="155944"/>
                </a:moveTo>
                <a:lnTo>
                  <a:pt x="0" y="155944"/>
                </a:lnTo>
                <a:lnTo>
                  <a:pt x="0" y="0"/>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a:extLst>
              <a:ext uri="{FF2B5EF4-FFF2-40B4-BE49-F238E27FC236}">
                <a16:creationId xmlns:a16="http://schemas.microsoft.com/office/drawing/2014/main" id="{4A04A25D-D06E-01E6-E83F-EAFB953BC4D5}"/>
              </a:ext>
            </a:extLst>
          </p:cNvPr>
          <p:cNvSpPr/>
          <p:nvPr/>
        </p:nvSpPr>
        <p:spPr>
          <a:xfrm>
            <a:off x="959461" y="4426298"/>
            <a:ext cx="942753" cy="602512"/>
          </a:xfrm>
          <a:custGeom>
            <a:avLst/>
            <a:gdLst>
              <a:gd name="connsiteX0" fmla="*/ 0 w 942753"/>
              <a:gd name="connsiteY0" fmla="*/ 602512 h 602512"/>
              <a:gd name="connsiteX1" fmla="*/ 0 w 942753"/>
              <a:gd name="connsiteY1" fmla="*/ 382772 h 602512"/>
              <a:gd name="connsiteX2" fmla="*/ 942753 w 942753"/>
              <a:gd name="connsiteY2" fmla="*/ 0 h 602512"/>
            </a:gdLst>
            <a:ahLst/>
            <a:cxnLst>
              <a:cxn ang="0">
                <a:pos x="connsiteX0" y="connsiteY0"/>
              </a:cxn>
              <a:cxn ang="0">
                <a:pos x="connsiteX1" y="connsiteY1"/>
              </a:cxn>
              <a:cxn ang="0">
                <a:pos x="connsiteX2" y="connsiteY2"/>
              </a:cxn>
            </a:cxnLst>
            <a:rect l="l" t="t" r="r" b="b"/>
            <a:pathLst>
              <a:path w="942753" h="602512">
                <a:moveTo>
                  <a:pt x="0" y="602512"/>
                </a:moveTo>
                <a:lnTo>
                  <a:pt x="0" y="382772"/>
                </a:lnTo>
                <a:lnTo>
                  <a:pt x="942753" y="0"/>
                </a:lnTo>
              </a:path>
            </a:pathLst>
          </a:cu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0" name="Freeform 99">
            <a:extLst>
              <a:ext uri="{FF2B5EF4-FFF2-40B4-BE49-F238E27FC236}">
                <a16:creationId xmlns:a16="http://schemas.microsoft.com/office/drawing/2014/main" id="{83E288BE-2B6C-0AF2-954D-C94C9E69D7C8}"/>
              </a:ext>
            </a:extLst>
          </p:cNvPr>
          <p:cNvSpPr/>
          <p:nvPr/>
        </p:nvSpPr>
        <p:spPr>
          <a:xfrm>
            <a:off x="2689023" y="4078967"/>
            <a:ext cx="326065" cy="177209"/>
          </a:xfrm>
          <a:custGeom>
            <a:avLst/>
            <a:gdLst>
              <a:gd name="connsiteX0" fmla="*/ 326065 w 326065"/>
              <a:gd name="connsiteY0" fmla="*/ 0 h 177209"/>
              <a:gd name="connsiteX1" fmla="*/ 134679 w 326065"/>
              <a:gd name="connsiteY1" fmla="*/ 0 h 177209"/>
              <a:gd name="connsiteX2" fmla="*/ 0 w 326065"/>
              <a:gd name="connsiteY2" fmla="*/ 177209 h 177209"/>
            </a:gdLst>
            <a:ahLst/>
            <a:cxnLst>
              <a:cxn ang="0">
                <a:pos x="connsiteX0" y="connsiteY0"/>
              </a:cxn>
              <a:cxn ang="0">
                <a:pos x="connsiteX1" y="connsiteY1"/>
              </a:cxn>
              <a:cxn ang="0">
                <a:pos x="connsiteX2" y="connsiteY2"/>
              </a:cxn>
            </a:cxnLst>
            <a:rect l="l" t="t" r="r" b="b"/>
            <a:pathLst>
              <a:path w="326065" h="177209">
                <a:moveTo>
                  <a:pt x="326065" y="0"/>
                </a:moveTo>
                <a:lnTo>
                  <a:pt x="134679" y="0"/>
                </a:lnTo>
                <a:lnTo>
                  <a:pt x="0" y="177209"/>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1" name="Freeform 100">
            <a:extLst>
              <a:ext uri="{FF2B5EF4-FFF2-40B4-BE49-F238E27FC236}">
                <a16:creationId xmlns:a16="http://schemas.microsoft.com/office/drawing/2014/main" id="{2C906BA9-247A-A964-13C9-36929FCD06F9}"/>
              </a:ext>
            </a:extLst>
          </p:cNvPr>
          <p:cNvSpPr/>
          <p:nvPr/>
        </p:nvSpPr>
        <p:spPr>
          <a:xfrm>
            <a:off x="2541480" y="4851294"/>
            <a:ext cx="396949" cy="503274"/>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2" name="Freeform 101">
            <a:extLst>
              <a:ext uri="{FF2B5EF4-FFF2-40B4-BE49-F238E27FC236}">
                <a16:creationId xmlns:a16="http://schemas.microsoft.com/office/drawing/2014/main" id="{386591DB-2F9F-64FD-4C88-0468D2E0CC9C}"/>
              </a:ext>
            </a:extLst>
          </p:cNvPr>
          <p:cNvSpPr/>
          <p:nvPr/>
        </p:nvSpPr>
        <p:spPr>
          <a:xfrm flipV="1">
            <a:off x="2418075" y="3681193"/>
            <a:ext cx="445375" cy="419570"/>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3" name="Freeform 102">
            <a:extLst>
              <a:ext uri="{FF2B5EF4-FFF2-40B4-BE49-F238E27FC236}">
                <a16:creationId xmlns:a16="http://schemas.microsoft.com/office/drawing/2014/main" id="{C885210D-182D-93E9-4258-C1218C3D967E}"/>
              </a:ext>
            </a:extLst>
          </p:cNvPr>
          <p:cNvSpPr/>
          <p:nvPr/>
        </p:nvSpPr>
        <p:spPr>
          <a:xfrm flipH="1" flipV="1">
            <a:off x="1567542" y="3331029"/>
            <a:ext cx="448423" cy="769734"/>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04" name="Text Placeholder 2">
            <a:extLst>
              <a:ext uri="{FF2B5EF4-FFF2-40B4-BE49-F238E27FC236}">
                <a16:creationId xmlns:a16="http://schemas.microsoft.com/office/drawing/2014/main" id="{A27435D1-16C3-ECA8-F9E6-1150EDCA4A93}"/>
              </a:ext>
            </a:extLst>
          </p:cNvPr>
          <p:cNvSpPr txBox="1">
            <a:spLocks/>
          </p:cNvSpPr>
          <p:nvPr/>
        </p:nvSpPr>
        <p:spPr>
          <a:xfrm>
            <a:off x="4155717" y="2697578"/>
            <a:ext cx="3458585" cy="461665"/>
          </a:xfrm>
          <a:prstGeom prst="rect">
            <a:avLst/>
          </a:prstGeom>
          <a:ln w="12700">
            <a:noFill/>
            <a:miter lim="400000"/>
          </a:ln>
        </p:spPr>
        <p:txBody>
          <a:bodyPr wrap="square" lIns="45719" tIns="45720" rIns="45719" bIns="45720"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cs typeface="Arial"/>
              </a:rPr>
              <a:t>Deploy specific models and services </a:t>
            </a:r>
            <a:br>
              <a:rPr lang="en-CA" sz="1200">
                <a:latin typeface="Arial" panose="020B0604020202020204" pitchFamily="34" charset="0"/>
              </a:rPr>
            </a:br>
            <a:r>
              <a:rPr lang="en-CA" sz="1200">
                <a:solidFill>
                  <a:schemeClr val="accent3"/>
                </a:solidFill>
                <a:cs typeface="Arial"/>
              </a:rPr>
              <a:t>directly to the vehicle via </a:t>
            </a:r>
            <a:r>
              <a:rPr lang="en-CA">
                <a:solidFill>
                  <a:schemeClr val="accent3"/>
                </a:solidFill>
                <a:cs typeface="Arial"/>
              </a:rPr>
              <a:t>BlackBerry IVY</a:t>
            </a:r>
            <a:endParaRPr lang="en-CA" sz="1200">
              <a:solidFill>
                <a:schemeClr val="accent3"/>
              </a:solidFill>
              <a:latin typeface="Arial" panose="020B0604020202020204" pitchFamily="34" charset="0"/>
            </a:endParaRPr>
          </a:p>
        </p:txBody>
      </p:sp>
      <p:sp>
        <p:nvSpPr>
          <p:cNvPr id="105" name="TextBox 3">
            <a:extLst>
              <a:ext uri="{FF2B5EF4-FFF2-40B4-BE49-F238E27FC236}">
                <a16:creationId xmlns:a16="http://schemas.microsoft.com/office/drawing/2014/main" id="{AA1A5F9D-D479-E0D6-2BB8-02584A988BD5}"/>
              </a:ext>
            </a:extLst>
          </p:cNvPr>
          <p:cNvSpPr txBox="1"/>
          <p:nvPr/>
        </p:nvSpPr>
        <p:spPr>
          <a:xfrm>
            <a:off x="8170529" y="4012342"/>
            <a:ext cx="1648388" cy="600164"/>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SG" sz="1100">
                <a:solidFill>
                  <a:schemeClr val="accent3"/>
                </a:solidFill>
                <a:latin typeface="Arial" panose="020B0604020202020204" pitchFamily="34" charset="0"/>
                <a:cs typeface="Arial" panose="020B0604020202020204" pitchFamily="34" charset="0"/>
              </a:rPr>
              <a:t>Allow customer to pay </a:t>
            </a:r>
            <a:br>
              <a:rPr lang="en-SG" sz="1100">
                <a:solidFill>
                  <a:schemeClr val="accent3"/>
                </a:solidFill>
                <a:latin typeface="Arial" panose="020B0604020202020204" pitchFamily="34" charset="0"/>
                <a:cs typeface="Arial" panose="020B0604020202020204" pitchFamily="34" charset="0"/>
              </a:rPr>
            </a:br>
            <a:r>
              <a:rPr lang="en-SG" sz="1100">
                <a:solidFill>
                  <a:schemeClr val="accent3"/>
                </a:solidFill>
                <a:latin typeface="Arial" panose="020B0604020202020204" pitchFamily="34" charset="0"/>
                <a:cs typeface="Arial" panose="020B0604020202020204" pitchFamily="34" charset="0"/>
              </a:rPr>
              <a:t>for fuel with the minimum of user interaction</a:t>
            </a:r>
          </a:p>
        </p:txBody>
      </p:sp>
      <p:sp>
        <p:nvSpPr>
          <p:cNvPr id="106" name="TextBox 34">
            <a:extLst>
              <a:ext uri="{FF2B5EF4-FFF2-40B4-BE49-F238E27FC236}">
                <a16:creationId xmlns:a16="http://schemas.microsoft.com/office/drawing/2014/main" id="{433733E9-C1E5-B45D-5902-2A37857DD3A0}"/>
              </a:ext>
            </a:extLst>
          </p:cNvPr>
          <p:cNvSpPr txBox="1"/>
          <p:nvPr/>
        </p:nvSpPr>
        <p:spPr>
          <a:xfrm>
            <a:off x="10095739" y="4012342"/>
            <a:ext cx="1747919" cy="600164"/>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SG" sz="1100">
                <a:solidFill>
                  <a:schemeClr val="accent3"/>
                </a:solidFill>
                <a:latin typeface="Arial" panose="020B0604020202020204" pitchFamily="34" charset="0"/>
                <a:cs typeface="Arial" panose="020B0604020202020204" pitchFamily="34" charset="0"/>
              </a:rPr>
              <a:t>Fleet managers can authorise vehicles to pay for particular services </a:t>
            </a:r>
          </a:p>
        </p:txBody>
      </p:sp>
      <p:sp>
        <p:nvSpPr>
          <p:cNvPr id="107" name="Rectangle 106">
            <a:extLst>
              <a:ext uri="{FF2B5EF4-FFF2-40B4-BE49-F238E27FC236}">
                <a16:creationId xmlns:a16="http://schemas.microsoft.com/office/drawing/2014/main" id="{43235DB0-3DB8-7CB0-9788-D4CDBFA0603D}"/>
              </a:ext>
            </a:extLst>
          </p:cNvPr>
          <p:cNvSpPr/>
          <p:nvPr/>
        </p:nvSpPr>
        <p:spPr>
          <a:xfrm>
            <a:off x="7620001" y="4702628"/>
            <a:ext cx="4103914" cy="13678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28">
            <a:extLst>
              <a:ext uri="{FF2B5EF4-FFF2-40B4-BE49-F238E27FC236}">
                <a16:creationId xmlns:a16="http://schemas.microsoft.com/office/drawing/2014/main" id="{18D6B79A-2AB2-09E1-8FB3-0746B4EF472E}"/>
              </a:ext>
            </a:extLst>
          </p:cNvPr>
          <p:cNvSpPr/>
          <p:nvPr/>
        </p:nvSpPr>
        <p:spPr>
          <a:xfrm>
            <a:off x="7719116" y="4961402"/>
            <a:ext cx="3906827" cy="1040066"/>
          </a:xfrm>
          <a:prstGeom prst="roundRect">
            <a:avLst>
              <a:gd name="adj" fmla="val 38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3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Customer satisfaction</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Improve customer convenience</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Fuel payments with the minimum of user interaction</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Fleet management for payment of goods and services</a:t>
            </a:r>
          </a:p>
          <a:p>
            <a:pPr marL="139700" indent="-1397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New business model: service subscription, revenue share</a:t>
            </a:r>
          </a:p>
        </p:txBody>
      </p:sp>
      <p:sp>
        <p:nvSpPr>
          <p:cNvPr id="109" name="TextBox 8">
            <a:extLst>
              <a:ext uri="{FF2B5EF4-FFF2-40B4-BE49-F238E27FC236}">
                <a16:creationId xmlns:a16="http://schemas.microsoft.com/office/drawing/2014/main" id="{49617AEB-42C3-A604-9325-DE22F83227B9}"/>
              </a:ext>
            </a:extLst>
          </p:cNvPr>
          <p:cNvSpPr txBox="1"/>
          <p:nvPr/>
        </p:nvSpPr>
        <p:spPr>
          <a:xfrm>
            <a:off x="7697359" y="4778107"/>
            <a:ext cx="25654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spcAft>
                <a:spcPts val="400"/>
              </a:spcAft>
              <a:buClr>
                <a:schemeClr val="accent1"/>
              </a:buClr>
            </a:pPr>
            <a:r>
              <a:rPr lang="en-CA" sz="1100" b="1">
                <a:solidFill>
                  <a:srgbClr val="000000"/>
                </a:solidFill>
                <a:latin typeface="Arial"/>
              </a:rPr>
              <a:t>BUSINESS OUTCOMES</a:t>
            </a:r>
          </a:p>
        </p:txBody>
      </p:sp>
      <p:sp>
        <p:nvSpPr>
          <p:cNvPr id="111" name="TextBox 13">
            <a:extLst>
              <a:ext uri="{FF2B5EF4-FFF2-40B4-BE49-F238E27FC236}">
                <a16:creationId xmlns:a16="http://schemas.microsoft.com/office/drawing/2014/main" id="{C8BDD16D-4E37-DD34-5489-31D5D7D94AB5}"/>
              </a:ext>
            </a:extLst>
          </p:cNvPr>
          <p:cNvSpPr txBox="1"/>
          <p:nvPr/>
        </p:nvSpPr>
        <p:spPr>
          <a:xfrm>
            <a:off x="3130286" y="4805538"/>
            <a:ext cx="1181777"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Speed</a:t>
            </a:r>
          </a:p>
        </p:txBody>
      </p:sp>
      <p:sp>
        <p:nvSpPr>
          <p:cNvPr id="112" name="Freeform 111">
            <a:extLst>
              <a:ext uri="{FF2B5EF4-FFF2-40B4-BE49-F238E27FC236}">
                <a16:creationId xmlns:a16="http://schemas.microsoft.com/office/drawing/2014/main" id="{41F00BFF-7287-AF07-0A87-F67AF2EB70B9}"/>
              </a:ext>
            </a:extLst>
          </p:cNvPr>
          <p:cNvSpPr/>
          <p:nvPr/>
        </p:nvSpPr>
        <p:spPr>
          <a:xfrm flipH="1">
            <a:off x="2724537" y="4458956"/>
            <a:ext cx="682691" cy="276332"/>
          </a:xfrm>
          <a:custGeom>
            <a:avLst/>
            <a:gdLst>
              <a:gd name="connsiteX0" fmla="*/ 0 w 942753"/>
              <a:gd name="connsiteY0" fmla="*/ 602512 h 602512"/>
              <a:gd name="connsiteX1" fmla="*/ 0 w 942753"/>
              <a:gd name="connsiteY1" fmla="*/ 382772 h 602512"/>
              <a:gd name="connsiteX2" fmla="*/ 942753 w 942753"/>
              <a:gd name="connsiteY2" fmla="*/ 0 h 602512"/>
            </a:gdLst>
            <a:ahLst/>
            <a:cxnLst>
              <a:cxn ang="0">
                <a:pos x="connsiteX0" y="connsiteY0"/>
              </a:cxn>
              <a:cxn ang="0">
                <a:pos x="connsiteX1" y="connsiteY1"/>
              </a:cxn>
              <a:cxn ang="0">
                <a:pos x="connsiteX2" y="connsiteY2"/>
              </a:cxn>
            </a:cxnLst>
            <a:rect l="l" t="t" r="r" b="b"/>
            <a:pathLst>
              <a:path w="942753" h="602512">
                <a:moveTo>
                  <a:pt x="0" y="602512"/>
                </a:moveTo>
                <a:lnTo>
                  <a:pt x="0" y="382772"/>
                </a:lnTo>
                <a:lnTo>
                  <a:pt x="942753" y="0"/>
                </a:lnTo>
              </a:path>
            </a:pathLst>
          </a:cu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13" name="Text Placeholder 2">
            <a:extLst>
              <a:ext uri="{FF2B5EF4-FFF2-40B4-BE49-F238E27FC236}">
                <a16:creationId xmlns:a16="http://schemas.microsoft.com/office/drawing/2014/main" id="{3F089F26-C263-AEDF-9EFE-FEEA1E9BA327}"/>
              </a:ext>
            </a:extLst>
          </p:cNvPr>
          <p:cNvSpPr txBox="1">
            <a:spLocks/>
          </p:cNvSpPr>
          <p:nvPr/>
        </p:nvSpPr>
        <p:spPr>
          <a:xfrm>
            <a:off x="808382" y="1540049"/>
            <a:ext cx="8041704" cy="276999"/>
          </a:xfrm>
          <a:prstGeom prst="rect">
            <a:avLst/>
          </a:prstGeom>
          <a:ln w="12700">
            <a:noFill/>
            <a:miter lim="400000"/>
          </a:ln>
        </p:spPr>
        <p:txBody>
          <a:bodyPr wrap="square" lIns="45719" rIns="45719"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OFFER PAYMENT SERVICES DIRECTLY FROM THE VEHICLE</a:t>
            </a:r>
          </a:p>
        </p:txBody>
      </p:sp>
      <p:sp>
        <p:nvSpPr>
          <p:cNvPr id="114" name="TextBox 38">
            <a:extLst>
              <a:ext uri="{FF2B5EF4-FFF2-40B4-BE49-F238E27FC236}">
                <a16:creationId xmlns:a16="http://schemas.microsoft.com/office/drawing/2014/main" id="{B94098FE-6EF8-EDFA-5B35-9F658FFE7C83}"/>
              </a:ext>
            </a:extLst>
          </p:cNvPr>
          <p:cNvSpPr txBox="1"/>
          <p:nvPr/>
        </p:nvSpPr>
        <p:spPr>
          <a:xfrm>
            <a:off x="643474" y="2683177"/>
            <a:ext cx="1598984"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a:cs typeface="Arial"/>
              </a:rPr>
              <a:t>Unique vehicle sensors for authentication</a:t>
            </a:r>
            <a:endParaRPr lang="en-US">
              <a:solidFill>
                <a:schemeClr val="accent3"/>
              </a:solidFill>
              <a:latin typeface="Arial"/>
              <a:cs typeface="Arial"/>
            </a:endParaRPr>
          </a:p>
        </p:txBody>
      </p:sp>
      <p:sp>
        <p:nvSpPr>
          <p:cNvPr id="115" name="Slide Number Placeholder 2">
            <a:extLst>
              <a:ext uri="{FF2B5EF4-FFF2-40B4-BE49-F238E27FC236}">
                <a16:creationId xmlns:a16="http://schemas.microsoft.com/office/drawing/2014/main" id="{6B915A20-8198-C0DF-EB1E-7BD0BA8112BF}"/>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11</a:t>
            </a:fld>
            <a:endParaRPr lang="en-CA"/>
          </a:p>
        </p:txBody>
      </p:sp>
      <p:cxnSp>
        <p:nvCxnSpPr>
          <p:cNvPr id="3" name="Connector: Elbow 2">
            <a:extLst>
              <a:ext uri="{FF2B5EF4-FFF2-40B4-BE49-F238E27FC236}">
                <a16:creationId xmlns:a16="http://schemas.microsoft.com/office/drawing/2014/main" id="{BA713A53-B6A6-3177-3CA3-A3C104D71D81}"/>
              </a:ext>
            </a:extLst>
          </p:cNvPr>
          <p:cNvCxnSpPr>
            <a:cxnSpLocks/>
          </p:cNvCxnSpPr>
          <p:nvPr/>
        </p:nvCxnSpPr>
        <p:spPr>
          <a:xfrm flipH="1">
            <a:off x="1701279" y="4601757"/>
            <a:ext cx="731651" cy="831632"/>
          </a:xfrm>
          <a:prstGeom prst="bentConnector3">
            <a:avLst>
              <a:gd name="adj1" fmla="val 50000"/>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TextBox 12">
            <a:extLst>
              <a:ext uri="{FF2B5EF4-FFF2-40B4-BE49-F238E27FC236}">
                <a16:creationId xmlns:a16="http://schemas.microsoft.com/office/drawing/2014/main" id="{A600395B-A2BE-8FB7-8D58-D0D73E25D8B5}"/>
              </a:ext>
            </a:extLst>
          </p:cNvPr>
          <p:cNvSpPr txBox="1"/>
          <p:nvPr/>
        </p:nvSpPr>
        <p:spPr>
          <a:xfrm>
            <a:off x="1450121" y="5433390"/>
            <a:ext cx="1054766"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latin typeface="Arial"/>
                <a:ea typeface="Amazon Ember" panose="020B0603020204020204" pitchFamily="34" charset="0"/>
                <a:cs typeface="Arial"/>
              </a:rPr>
              <a:t>Fuel flap status (Where applicable)</a:t>
            </a:r>
            <a:endParaRPr lang="en-US" sz="1200">
              <a:latin typeface="Arial"/>
              <a:ea typeface="Amazon Ember" panose="020B0603020204020204" pitchFamily="34" charset="0"/>
              <a:cs typeface="Arial"/>
            </a:endParaRPr>
          </a:p>
        </p:txBody>
      </p:sp>
    </p:spTree>
    <p:extLst>
      <p:ext uri="{BB962C8B-B14F-4D97-AF65-F5344CB8AC3E}">
        <p14:creationId xmlns:p14="http://schemas.microsoft.com/office/powerpoint/2010/main" val="106234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44E5B1-288C-4B8E-5DFC-57313E9CD56A}"/>
              </a:ext>
            </a:extLst>
          </p:cNvPr>
          <p:cNvSpPr txBox="1">
            <a:spLocks/>
          </p:cNvSpPr>
          <p:nvPr/>
        </p:nvSpPr>
        <p:spPr>
          <a:xfrm>
            <a:off x="1190822" y="2659434"/>
            <a:ext cx="10515600" cy="1192212"/>
          </a:xfrm>
          <a:prstGeom prst="rect">
            <a:avLst/>
          </a:prstGeom>
        </p:spPr>
        <p:txBody>
          <a:bodyPr/>
          <a:lstStyle>
            <a:defPPr>
              <a:defRPr lang="en-US"/>
            </a:defPPr>
            <a:lvl1pPr>
              <a:lnSpc>
                <a:spcPct val="90000"/>
              </a:lnSpc>
              <a:spcBef>
                <a:spcPct val="0"/>
              </a:spcBef>
              <a:buNone/>
              <a:defRPr sz="4400">
                <a:solidFill>
                  <a:schemeClr val="bg1"/>
                </a:solidFill>
                <a:latin typeface="Arial" panose="020B0604020202020204" pitchFamily="34" charset="0"/>
                <a:ea typeface="+mj-ea"/>
                <a:cs typeface="Arial" panose="020B0604020202020204" pitchFamily="34" charset="0"/>
              </a:defRPr>
            </a:lvl1pPr>
          </a:lstStyle>
          <a:p>
            <a:r>
              <a:rPr lang="en-US" sz="3600"/>
              <a:t>Thank you</a:t>
            </a:r>
          </a:p>
        </p:txBody>
      </p:sp>
    </p:spTree>
    <p:extLst>
      <p:ext uri="{BB962C8B-B14F-4D97-AF65-F5344CB8AC3E}">
        <p14:creationId xmlns:p14="http://schemas.microsoft.com/office/powerpoint/2010/main" val="365409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4967-7699-66FB-7EE1-235300950E7E}"/>
              </a:ext>
            </a:extLst>
          </p:cNvPr>
          <p:cNvSpPr>
            <a:spLocks noGrp="1"/>
          </p:cNvSpPr>
          <p:nvPr>
            <p:ph type="title"/>
          </p:nvPr>
        </p:nvSpPr>
        <p:spPr>
          <a:xfrm>
            <a:off x="838200" y="763060"/>
            <a:ext cx="10515600" cy="597908"/>
          </a:xfrm>
        </p:spPr>
        <p:txBody>
          <a:bodyPr/>
          <a:lstStyle/>
          <a:p>
            <a:r>
              <a:rPr lang="en-US" noProof="0"/>
              <a:t>BlackBerry IVY overview</a:t>
            </a:r>
            <a:endParaRPr lang="en-US"/>
          </a:p>
        </p:txBody>
      </p:sp>
      <p:sp>
        <p:nvSpPr>
          <p:cNvPr id="10" name="TextBox 9">
            <a:extLst>
              <a:ext uri="{FF2B5EF4-FFF2-40B4-BE49-F238E27FC236}">
                <a16:creationId xmlns:a16="http://schemas.microsoft.com/office/drawing/2014/main" id="{10C3A6AD-F57A-6E2B-3DB5-78006B319816}"/>
              </a:ext>
            </a:extLst>
          </p:cNvPr>
          <p:cNvSpPr txBox="1"/>
          <p:nvPr/>
        </p:nvSpPr>
        <p:spPr>
          <a:xfrm>
            <a:off x="727502" y="4457256"/>
            <a:ext cx="1896428" cy="1615827"/>
          </a:xfrm>
          <a:prstGeom prst="rect">
            <a:avLst/>
          </a:prstGeom>
          <a:noFill/>
          <a:ln>
            <a:noFill/>
          </a:ln>
        </p:spPr>
        <p:txBody>
          <a:bodyPr wrap="square" lIns="91440" tIns="45720" rIns="91440" bIns="45720" anchor="t">
            <a:spAutoFit/>
          </a:bodyPr>
          <a:lstStyle/>
          <a:p>
            <a:pPr marR="0" lvl="0" defTabSz="914377" fontAlgn="auto">
              <a:lnSpc>
                <a:spcPct val="100000"/>
              </a:lnSpc>
              <a:spcBef>
                <a:spcPts val="0"/>
              </a:spcBef>
              <a:spcAft>
                <a:spcPts val="400"/>
              </a:spcAft>
              <a:buClr>
                <a:schemeClr val="accent1"/>
              </a:buClr>
              <a:buSzTx/>
              <a:tabLst/>
              <a:defRPr/>
            </a:pPr>
            <a:r>
              <a:rPr lang="en-CA" sz="1200" b="1">
                <a:solidFill>
                  <a:srgbClr val="000000"/>
                </a:solidFill>
                <a:latin typeface="Arial"/>
              </a:rPr>
              <a:t>INTEGRATE</a:t>
            </a:r>
            <a:endParaRPr kumimoji="0" lang="en-CA" sz="1000" u="none" strike="noStrike" kern="1200" cap="none" spc="0" normalizeH="0" baseline="0" noProof="0">
              <a:ln>
                <a:noFill/>
              </a:ln>
              <a:solidFill>
                <a:srgbClr val="FF0000"/>
              </a:solidFill>
              <a:effectLst/>
              <a:uLnTx/>
              <a:uFillTx/>
              <a:latin typeface="Arial" panose="020B0604020202020204" pitchFamily="34" charset="0"/>
              <a:ea typeface="Roboto Medium" panose="02000000000000000000" pitchFamily="2" charset="0"/>
              <a:cs typeface="+mn-cs"/>
            </a:endParaRPr>
          </a:p>
          <a:p>
            <a:pPr marL="137795" indent="-137795" defTabSz="914377">
              <a:spcAft>
                <a:spcPts val="400"/>
              </a:spcAft>
              <a:buClr>
                <a:schemeClr val="accent1"/>
              </a:buClr>
              <a:buFont typeface="Arial" panose="020B0604020202020204" pitchFamily="34" charset="0"/>
              <a:buChar char="•"/>
              <a:defRPr/>
            </a:pPr>
            <a:r>
              <a:rPr lang="en-CA" sz="1100">
                <a:solidFill>
                  <a:srgbClr val="000000"/>
                </a:solidFill>
                <a:latin typeface="Arial"/>
              </a:rPr>
              <a:t>Deploy BlackBerry IVY middleware to cockpit, gateway, ADAS or others</a:t>
            </a:r>
            <a:endParaRPr lang="en-CA" sz="1100">
              <a:solidFill>
                <a:srgbClr val="000000"/>
              </a:solidFill>
              <a:latin typeface="Arial"/>
              <a:cs typeface="Arial"/>
            </a:endParaRPr>
          </a:p>
          <a:p>
            <a:pPr marL="137795" marR="0" lvl="0" indent="-137795"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Connect, normalize, </a:t>
            </a:r>
            <a:br>
              <a:rPr lang="en-CA" sz="1100">
                <a:latin typeface="Arial"/>
              </a:rPr>
            </a:br>
            <a:r>
              <a:rPr lang="en-CA" sz="1100">
                <a:solidFill>
                  <a:srgbClr val="000000"/>
                </a:solidFill>
                <a:latin typeface="Arial"/>
              </a:rPr>
              <a:t>and transform vehicle sensor data</a:t>
            </a:r>
            <a:endParaRPr lang="en-CA" sz="1100">
              <a:solidFill>
                <a:srgbClr val="000000"/>
              </a:solidFill>
              <a:latin typeface="Arial"/>
              <a:cs typeface="Arial"/>
            </a:endParaRPr>
          </a:p>
          <a:p>
            <a:pPr marL="137795" marR="0" lvl="0" indent="-137795"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Hardware &amp; OS agnostic</a:t>
            </a:r>
            <a:endParaRPr lang="en-US" sz="1100">
              <a:solidFill>
                <a:srgbClr val="000000"/>
              </a:solidFill>
              <a:latin typeface="Arial"/>
              <a:cs typeface="Arial"/>
            </a:endParaRPr>
          </a:p>
        </p:txBody>
      </p:sp>
      <p:pic>
        <p:nvPicPr>
          <p:cNvPr id="15" name="Graphic 14">
            <a:extLst>
              <a:ext uri="{FF2B5EF4-FFF2-40B4-BE49-F238E27FC236}">
                <a16:creationId xmlns:a16="http://schemas.microsoft.com/office/drawing/2014/main" id="{F66C6E55-7F67-5136-F2F9-20A614DA00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0197" y="3597491"/>
            <a:ext cx="808529" cy="808529"/>
          </a:xfrm>
          <a:prstGeom prst="rect">
            <a:avLst/>
          </a:prstGeom>
        </p:spPr>
      </p:pic>
      <p:pic>
        <p:nvPicPr>
          <p:cNvPr id="16" name="Graphic 15">
            <a:extLst>
              <a:ext uri="{FF2B5EF4-FFF2-40B4-BE49-F238E27FC236}">
                <a16:creationId xmlns:a16="http://schemas.microsoft.com/office/drawing/2014/main" id="{43FFE2D5-0EEB-1E81-8B85-B851FB1436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1889" y="3645124"/>
            <a:ext cx="797621" cy="797621"/>
          </a:xfrm>
          <a:prstGeom prst="rect">
            <a:avLst/>
          </a:prstGeom>
        </p:spPr>
      </p:pic>
      <p:pic>
        <p:nvPicPr>
          <p:cNvPr id="17" name="Graphic 16">
            <a:extLst>
              <a:ext uri="{FF2B5EF4-FFF2-40B4-BE49-F238E27FC236}">
                <a16:creationId xmlns:a16="http://schemas.microsoft.com/office/drawing/2014/main" id="{35642561-A13E-09A7-40E4-341BCD5DC8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72842" y="3627617"/>
            <a:ext cx="908712" cy="908712"/>
          </a:xfrm>
          <a:prstGeom prst="rect">
            <a:avLst/>
          </a:prstGeom>
        </p:spPr>
      </p:pic>
      <p:pic>
        <p:nvPicPr>
          <p:cNvPr id="19" name="Graphic 18">
            <a:extLst>
              <a:ext uri="{FF2B5EF4-FFF2-40B4-BE49-F238E27FC236}">
                <a16:creationId xmlns:a16="http://schemas.microsoft.com/office/drawing/2014/main" id="{01FDDB0B-34FA-7803-72EE-A9CD45A3B4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67874" y="3668753"/>
            <a:ext cx="806681" cy="806681"/>
          </a:xfrm>
          <a:prstGeom prst="rect">
            <a:avLst/>
          </a:prstGeom>
        </p:spPr>
      </p:pic>
      <p:sp>
        <p:nvSpPr>
          <p:cNvPr id="26" name="Rectangle 25">
            <a:extLst>
              <a:ext uri="{FF2B5EF4-FFF2-40B4-BE49-F238E27FC236}">
                <a16:creationId xmlns:a16="http://schemas.microsoft.com/office/drawing/2014/main" id="{D51A6EEC-7A6F-9BCF-D664-BEB7E8A57393}"/>
              </a:ext>
            </a:extLst>
          </p:cNvPr>
          <p:cNvSpPr/>
          <p:nvPr/>
        </p:nvSpPr>
        <p:spPr>
          <a:xfrm>
            <a:off x="697586" y="3132352"/>
            <a:ext cx="4832910" cy="369332"/>
          </a:xfrm>
          <a:prstGeom prst="rect">
            <a:avLst/>
          </a:prstGeom>
          <a:ln>
            <a:noFill/>
          </a:ln>
        </p:spPr>
        <p:txBody>
          <a:bodyPr wrap="square" lIns="91440" tIns="45720" rIns="91440" bIns="45720" anchor="t">
            <a:spAutoFit/>
          </a:bodyPr>
          <a:lstStyle/>
          <a:p>
            <a:pPr marL="45720">
              <a:lnSpc>
                <a:spcPct val="90000"/>
              </a:lnSpc>
              <a:spcBef>
                <a:spcPct val="0"/>
              </a:spcBef>
              <a:buClr>
                <a:prstClr val="black"/>
              </a:buClr>
              <a:defRPr/>
            </a:pPr>
            <a:r>
              <a:rPr lang="en-US" sz="2000">
                <a:solidFill>
                  <a:srgbClr val="1371DC"/>
                </a:solidFill>
                <a:latin typeface="Arial"/>
                <a:ea typeface="+mj-ea"/>
                <a:cs typeface="Arial"/>
              </a:rPr>
              <a:t>BlackBerry IVY platform</a:t>
            </a:r>
          </a:p>
        </p:txBody>
      </p:sp>
      <p:sp>
        <p:nvSpPr>
          <p:cNvPr id="27" name="Right Brace 26">
            <a:extLst>
              <a:ext uri="{FF2B5EF4-FFF2-40B4-BE49-F238E27FC236}">
                <a16:creationId xmlns:a16="http://schemas.microsoft.com/office/drawing/2014/main" id="{61E3EF7E-FBB6-AED2-BFCB-82138638F1DF}"/>
              </a:ext>
            </a:extLst>
          </p:cNvPr>
          <p:cNvSpPr/>
          <p:nvPr/>
        </p:nvSpPr>
        <p:spPr>
          <a:xfrm>
            <a:off x="6334540" y="1601630"/>
            <a:ext cx="257048" cy="1260840"/>
          </a:xfrm>
          <a:prstGeom prst="rightBrace">
            <a:avLst>
              <a:gd name="adj1" fmla="val 81271"/>
              <a:gd name="adj2" fmla="val 50000"/>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cxnSp>
        <p:nvCxnSpPr>
          <p:cNvPr id="30" name="Straight Arrow Connector 29">
            <a:extLst>
              <a:ext uri="{FF2B5EF4-FFF2-40B4-BE49-F238E27FC236}">
                <a16:creationId xmlns:a16="http://schemas.microsoft.com/office/drawing/2014/main" id="{605D38B7-6711-B7D0-502F-E3FC3B014265}"/>
              </a:ext>
            </a:extLst>
          </p:cNvPr>
          <p:cNvCxnSpPr>
            <a:cxnSpLocks/>
          </p:cNvCxnSpPr>
          <p:nvPr/>
        </p:nvCxnSpPr>
        <p:spPr>
          <a:xfrm>
            <a:off x="848139" y="3536945"/>
            <a:ext cx="10645941" cy="0"/>
          </a:xfrm>
          <a:prstGeom prst="straightConnector1">
            <a:avLst/>
          </a:prstGeom>
          <a:ln w="19050" cap="rnd">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614A37-FBF4-4EAE-8E01-B1DE60F93AEB}"/>
              </a:ext>
            </a:extLst>
          </p:cNvPr>
          <p:cNvSpPr txBox="1"/>
          <p:nvPr/>
        </p:nvSpPr>
        <p:spPr>
          <a:xfrm>
            <a:off x="1454965" y="1601043"/>
            <a:ext cx="4840306"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indent="0" defTabSz="914377">
              <a:spcAft>
                <a:spcPts val="600"/>
              </a:spcAft>
              <a:buClr>
                <a:schemeClr val="accent1"/>
              </a:buClr>
              <a:buFont typeface="Arial" panose="020B0604020202020204" pitchFamily="34" charset="0"/>
              <a:buNone/>
              <a:defRPr sz="1600" b="1">
                <a:solidFill>
                  <a:srgbClr val="000000"/>
                </a:solidFill>
                <a:latin typeface="Arial"/>
              </a:defRPr>
            </a:lvl1pPr>
          </a:lstStyle>
          <a:p>
            <a:pPr>
              <a:spcAft>
                <a:spcPts val="400"/>
              </a:spcAft>
            </a:pPr>
            <a:r>
              <a:rPr lang="en-US" sz="1200"/>
              <a:t>BLACKBERRY IVY™ IS AN INTELLIGENT IN-VEHICLE SOFTWARE PLATFORM, WITH CLOUD-CONTROLLED ACCESS TO VEHICLE DATA THAT PROVIDES AUTOMAKERS THE ABILITY TO: </a:t>
            </a:r>
          </a:p>
          <a:p>
            <a:pPr marL="182245" indent="-182245">
              <a:spcAft>
                <a:spcPts val="400"/>
              </a:spcAft>
              <a:buFont typeface="Arial" panose="020B0604020202020204" pitchFamily="34" charset="0"/>
              <a:buChar char="•"/>
            </a:pPr>
            <a:r>
              <a:rPr lang="en-US" sz="1100" b="0"/>
              <a:t>Securely generate insights at the edge</a:t>
            </a:r>
            <a:endParaRPr lang="en-US" sz="1100" b="0">
              <a:cs typeface="Arial"/>
            </a:endParaRPr>
          </a:p>
          <a:p>
            <a:pPr marL="182245" indent="-182245">
              <a:spcAft>
                <a:spcPts val="400"/>
              </a:spcAft>
              <a:buFont typeface="Arial" panose="020B0604020202020204" pitchFamily="34" charset="0"/>
              <a:buChar char="•"/>
            </a:pPr>
            <a:r>
              <a:rPr lang="en-US" sz="1100" b="0"/>
              <a:t>Share insights consistently with a global digital ecosystem at scale</a:t>
            </a:r>
            <a:endParaRPr lang="en-US" sz="1100" b="0">
              <a:cs typeface="Arial"/>
            </a:endParaRPr>
          </a:p>
          <a:p>
            <a:pPr marL="182245" indent="-182245">
              <a:spcAft>
                <a:spcPts val="400"/>
              </a:spcAft>
              <a:buFont typeface="Arial" panose="020B0604020202020204" pitchFamily="34" charset="0"/>
              <a:buChar char="•"/>
            </a:pPr>
            <a:r>
              <a:rPr lang="en-US" sz="1100" b="0"/>
              <a:t>Insight ingestion on or off the vehicle with ML</a:t>
            </a:r>
            <a:endParaRPr lang="en-US" sz="1100" b="0">
              <a:cs typeface="Arial"/>
            </a:endParaRPr>
          </a:p>
        </p:txBody>
      </p:sp>
      <p:sp>
        <p:nvSpPr>
          <p:cNvPr id="35" name="TextBox 34">
            <a:extLst>
              <a:ext uri="{FF2B5EF4-FFF2-40B4-BE49-F238E27FC236}">
                <a16:creationId xmlns:a16="http://schemas.microsoft.com/office/drawing/2014/main" id="{C95CF8B3-8696-03A6-4459-37BEEB73CF17}"/>
              </a:ext>
            </a:extLst>
          </p:cNvPr>
          <p:cNvSpPr txBox="1"/>
          <p:nvPr/>
        </p:nvSpPr>
        <p:spPr>
          <a:xfrm>
            <a:off x="6719731" y="1578632"/>
            <a:ext cx="4717042" cy="1379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indent="0" defTabSz="914377">
              <a:spcAft>
                <a:spcPts val="600"/>
              </a:spcAft>
              <a:buClr>
                <a:schemeClr val="accent1"/>
              </a:buClr>
              <a:buFont typeface="Arial" panose="020B0604020202020204" pitchFamily="34" charset="0"/>
              <a:buNone/>
              <a:defRPr sz="1600" b="1">
                <a:solidFill>
                  <a:srgbClr val="000000"/>
                </a:solidFill>
                <a:latin typeface="Arial"/>
              </a:defRPr>
            </a:lvl1pPr>
          </a:lstStyle>
          <a:p>
            <a:pPr>
              <a:spcAft>
                <a:spcPts val="400"/>
              </a:spcAft>
            </a:pPr>
            <a:r>
              <a:rPr lang="en-US" sz="1200"/>
              <a:t>BLACKBERRY IVY PROVIDES AUTOMATERS:</a:t>
            </a:r>
          </a:p>
          <a:p>
            <a:pPr marL="182245" indent="-182245">
              <a:spcAft>
                <a:spcPts val="400"/>
              </a:spcAft>
              <a:buFont typeface="Wingdings" pitchFamily="2" charset="2"/>
              <a:buChar char="ü"/>
            </a:pPr>
            <a:r>
              <a:rPr lang="en-US" sz="1100" b="0"/>
              <a:t>Accelerated development time</a:t>
            </a:r>
            <a:endParaRPr lang="en-US" sz="1100" b="0">
              <a:cs typeface="Arial"/>
            </a:endParaRPr>
          </a:p>
          <a:p>
            <a:pPr marL="182245" indent="-182245">
              <a:spcAft>
                <a:spcPts val="400"/>
              </a:spcAft>
              <a:buFont typeface="Wingdings" pitchFamily="2" charset="2"/>
              <a:buChar char="ü"/>
            </a:pPr>
            <a:r>
              <a:rPr lang="en-US" sz="1100" b="0"/>
              <a:t>Reduced telemetry and data cost</a:t>
            </a:r>
            <a:endParaRPr lang="en-US" sz="1100" b="0">
              <a:cs typeface="Arial"/>
            </a:endParaRPr>
          </a:p>
          <a:p>
            <a:pPr marL="182245" indent="-182245">
              <a:spcAft>
                <a:spcPts val="400"/>
              </a:spcAft>
              <a:buFont typeface="Wingdings" pitchFamily="2" charset="2"/>
              <a:buChar char="ü"/>
            </a:pPr>
            <a:r>
              <a:rPr lang="en-US" sz="1100" b="0"/>
              <a:t>Complete control over stack (No vendor lock-in)</a:t>
            </a:r>
            <a:endParaRPr lang="en-US" sz="1100" b="0">
              <a:cs typeface="Arial"/>
            </a:endParaRPr>
          </a:p>
          <a:p>
            <a:pPr marL="182245" indent="-182245">
              <a:spcAft>
                <a:spcPts val="400"/>
              </a:spcAft>
              <a:buFont typeface="Wingdings" pitchFamily="2" charset="2"/>
              <a:buChar char="ü"/>
            </a:pPr>
            <a:r>
              <a:rPr lang="en-US" sz="1100" b="0"/>
              <a:t>100% ownership of data</a:t>
            </a:r>
            <a:endParaRPr lang="en-US" sz="1100" b="0">
              <a:cs typeface="Arial"/>
            </a:endParaRPr>
          </a:p>
          <a:p>
            <a:pPr marL="182245" indent="-182245">
              <a:spcAft>
                <a:spcPts val="400"/>
              </a:spcAft>
              <a:buFont typeface="Wingdings" pitchFamily="2" charset="2"/>
              <a:buChar char="ü"/>
            </a:pPr>
            <a:r>
              <a:rPr lang="en-US" sz="1100">
                <a:solidFill>
                  <a:schemeClr val="accent1"/>
                </a:solidFill>
              </a:rPr>
              <a:t>Access to a broader developer community</a:t>
            </a:r>
            <a:endParaRPr lang="en-US" sz="1100">
              <a:solidFill>
                <a:schemeClr val="accent1"/>
              </a:solidFill>
              <a:cs typeface="Arial"/>
            </a:endParaRPr>
          </a:p>
        </p:txBody>
      </p:sp>
      <p:sp>
        <p:nvSpPr>
          <p:cNvPr id="37" name="TextBox 36">
            <a:extLst>
              <a:ext uri="{FF2B5EF4-FFF2-40B4-BE49-F238E27FC236}">
                <a16:creationId xmlns:a16="http://schemas.microsoft.com/office/drawing/2014/main" id="{B4211B28-320B-1575-9B31-36EE44C58A09}"/>
              </a:ext>
            </a:extLst>
          </p:cNvPr>
          <p:cNvSpPr txBox="1"/>
          <p:nvPr/>
        </p:nvSpPr>
        <p:spPr>
          <a:xfrm>
            <a:off x="2766864" y="4457256"/>
            <a:ext cx="2123188" cy="1615827"/>
          </a:xfrm>
          <a:prstGeom prst="rect">
            <a:avLst/>
          </a:prstGeom>
          <a:noFill/>
          <a:ln>
            <a:noFill/>
          </a:ln>
        </p:spPr>
        <p:txBody>
          <a:bodyPr wrap="square">
            <a:spAutoFit/>
          </a:bodyPr>
          <a:lstStyle/>
          <a:p>
            <a:pPr marR="0" lvl="0" defTabSz="914377" fontAlgn="auto">
              <a:lnSpc>
                <a:spcPct val="100000"/>
              </a:lnSpc>
              <a:spcBef>
                <a:spcPts val="0"/>
              </a:spcBef>
              <a:spcAft>
                <a:spcPts val="400"/>
              </a:spcAft>
              <a:buClr>
                <a:schemeClr val="accent1"/>
              </a:buClr>
              <a:buSzTx/>
              <a:tabLst/>
              <a:defRPr/>
            </a:pPr>
            <a:r>
              <a:rPr lang="en-CA" sz="1200" b="1">
                <a:solidFill>
                  <a:srgbClr val="000000"/>
                </a:solidFill>
                <a:latin typeface="Arial"/>
              </a:rPr>
              <a:t>CREATE</a:t>
            </a:r>
            <a:endParaRPr kumimoji="0" lang="en-CA" sz="1000" u="none" strike="noStrike" kern="1200" cap="none" spc="0" normalizeH="0" baseline="0" noProof="0">
              <a:ln>
                <a:noFill/>
              </a:ln>
              <a:solidFill>
                <a:srgbClr val="FF0000"/>
              </a:solidFill>
              <a:effectLst/>
              <a:uLnTx/>
              <a:uFillTx/>
              <a:latin typeface="Arial" panose="020B0604020202020204" pitchFamily="34" charset="0"/>
              <a:ea typeface="Roboto Medium" panose="02000000000000000000" pitchFamily="2" charset="0"/>
              <a:cs typeface="+mn-cs"/>
            </a:endParaRP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Develop and test synthetic sensors,  intelligent vehicle data analytics and ML</a:t>
            </a: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Easy to use APIs &amp; SDKs </a:t>
            </a:r>
            <a:br>
              <a:rPr lang="en-CA" sz="1100">
                <a:solidFill>
                  <a:srgbClr val="000000"/>
                </a:solidFill>
                <a:latin typeface="Arial"/>
              </a:rPr>
            </a:br>
            <a:r>
              <a:rPr lang="en-CA" sz="1100">
                <a:solidFill>
                  <a:srgbClr val="000000"/>
                </a:solidFill>
                <a:latin typeface="Arial"/>
              </a:rPr>
              <a:t>for multiple languages</a:t>
            </a: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Consistent across vehicle makes, models and brands</a:t>
            </a:r>
          </a:p>
        </p:txBody>
      </p:sp>
      <p:sp>
        <p:nvSpPr>
          <p:cNvPr id="38" name="TextBox 37">
            <a:extLst>
              <a:ext uri="{FF2B5EF4-FFF2-40B4-BE49-F238E27FC236}">
                <a16:creationId xmlns:a16="http://schemas.microsoft.com/office/drawing/2014/main" id="{B3D676F7-2EA7-92CC-C0BA-1E4A49876027}"/>
              </a:ext>
            </a:extLst>
          </p:cNvPr>
          <p:cNvSpPr txBox="1"/>
          <p:nvPr/>
        </p:nvSpPr>
        <p:spPr>
          <a:xfrm>
            <a:off x="4939004" y="4457256"/>
            <a:ext cx="2123188" cy="1225977"/>
          </a:xfrm>
          <a:prstGeom prst="rect">
            <a:avLst/>
          </a:prstGeom>
          <a:noFill/>
          <a:ln>
            <a:noFill/>
          </a:ln>
        </p:spPr>
        <p:txBody>
          <a:bodyPr wrap="square" lIns="91440" tIns="45720" rIns="91440" bIns="45720" anchor="t">
            <a:spAutoFit/>
          </a:bodyPr>
          <a:lstStyle/>
          <a:p>
            <a:pPr marR="0" lvl="0" defTabSz="914377" fontAlgn="auto">
              <a:lnSpc>
                <a:spcPct val="100000"/>
              </a:lnSpc>
              <a:spcBef>
                <a:spcPts val="0"/>
              </a:spcBef>
              <a:spcAft>
                <a:spcPts val="400"/>
              </a:spcAft>
              <a:buClr>
                <a:schemeClr val="accent1"/>
              </a:buClr>
              <a:buSzTx/>
              <a:tabLst/>
              <a:defRPr/>
            </a:pPr>
            <a:r>
              <a:rPr lang="en-CA" sz="1200" b="1">
                <a:solidFill>
                  <a:srgbClr val="000000"/>
                </a:solidFill>
                <a:latin typeface="Arial"/>
              </a:rPr>
              <a:t>DEPLOY</a:t>
            </a:r>
            <a:endParaRPr kumimoji="0" lang="en-CA" sz="1000" u="none" strike="noStrike" kern="1200" cap="none" spc="0" normalizeH="0" baseline="0" noProof="0">
              <a:ln>
                <a:noFill/>
              </a:ln>
              <a:solidFill>
                <a:srgbClr val="FF0000"/>
              </a:solidFill>
              <a:effectLst/>
              <a:uLnTx/>
              <a:uFillTx/>
              <a:latin typeface="Arial" panose="020B0604020202020204" pitchFamily="34" charset="0"/>
              <a:ea typeface="Roboto Medium" panose="02000000000000000000" pitchFamily="2" charset="0"/>
              <a:cs typeface="+mn-cs"/>
            </a:endParaRPr>
          </a:p>
          <a:p>
            <a:pPr marL="137795" indent="-137795" defTabSz="914377">
              <a:spcAft>
                <a:spcPts val="400"/>
              </a:spcAft>
              <a:buClr>
                <a:schemeClr val="accent1"/>
              </a:buClr>
              <a:buFont typeface="Arial" panose="020B0604020202020204" pitchFamily="34" charset="0"/>
              <a:buChar char="•"/>
              <a:tabLst/>
              <a:defRPr/>
            </a:pPr>
            <a:r>
              <a:rPr lang="en-CA" sz="1100">
                <a:solidFill>
                  <a:srgbClr val="000000"/>
                </a:solidFill>
                <a:latin typeface="Arial"/>
              </a:rPr>
              <a:t>Plan, deploy, update and monitor insights from IVY™ Console in the cloud</a:t>
            </a:r>
            <a:endParaRPr lang="en-CA" sz="1100">
              <a:solidFill>
                <a:srgbClr val="000000"/>
              </a:solidFill>
              <a:latin typeface="Arial"/>
              <a:cs typeface="Arial"/>
            </a:endParaRPr>
          </a:p>
          <a:p>
            <a:pPr marL="137795" indent="-137795" defTabSz="914377">
              <a:spcAft>
                <a:spcPts val="400"/>
              </a:spcAft>
              <a:buClr>
                <a:schemeClr val="accent1"/>
              </a:buClr>
              <a:buFont typeface="Arial" panose="020B0604020202020204" pitchFamily="34" charset="0"/>
              <a:buChar char="•"/>
              <a:tabLst/>
              <a:defRPr/>
            </a:pPr>
            <a:r>
              <a:rPr lang="en-CA" sz="1100">
                <a:solidFill>
                  <a:srgbClr val="000000"/>
                </a:solidFill>
                <a:latin typeface="Arial"/>
              </a:rPr>
              <a:t>Easy life cycle management for entire life of vehicle</a:t>
            </a:r>
            <a:endParaRPr lang="en-US" sz="1100">
              <a:solidFill>
                <a:srgbClr val="000000"/>
              </a:solidFill>
              <a:latin typeface="Arial"/>
              <a:cs typeface="Arial"/>
            </a:endParaRPr>
          </a:p>
        </p:txBody>
      </p:sp>
      <p:pic>
        <p:nvPicPr>
          <p:cNvPr id="40" name="Graphic 39">
            <a:extLst>
              <a:ext uri="{FF2B5EF4-FFF2-40B4-BE49-F238E27FC236}">
                <a16:creationId xmlns:a16="http://schemas.microsoft.com/office/drawing/2014/main" id="{7D691DC6-C82E-9F80-A7FB-5C24D4EEBE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85652" y="3733799"/>
            <a:ext cx="728870" cy="728870"/>
          </a:xfrm>
          <a:prstGeom prst="rect">
            <a:avLst/>
          </a:prstGeom>
        </p:spPr>
      </p:pic>
      <p:sp>
        <p:nvSpPr>
          <p:cNvPr id="41" name="TextBox 40">
            <a:extLst>
              <a:ext uri="{FF2B5EF4-FFF2-40B4-BE49-F238E27FC236}">
                <a16:creationId xmlns:a16="http://schemas.microsoft.com/office/drawing/2014/main" id="{B183409D-17F0-3A84-00C1-D4E7E6C29133}"/>
              </a:ext>
            </a:extLst>
          </p:cNvPr>
          <p:cNvSpPr txBox="1"/>
          <p:nvPr/>
        </p:nvSpPr>
        <p:spPr>
          <a:xfrm>
            <a:off x="7192889" y="4457256"/>
            <a:ext cx="2123188" cy="1395254"/>
          </a:xfrm>
          <a:prstGeom prst="rect">
            <a:avLst/>
          </a:prstGeom>
          <a:noFill/>
          <a:ln>
            <a:noFill/>
          </a:ln>
        </p:spPr>
        <p:txBody>
          <a:bodyPr wrap="square">
            <a:spAutoFit/>
          </a:bodyPr>
          <a:lstStyle/>
          <a:p>
            <a:pPr marR="0" lvl="0" defTabSz="914377" fontAlgn="auto">
              <a:lnSpc>
                <a:spcPct val="100000"/>
              </a:lnSpc>
              <a:spcBef>
                <a:spcPts val="0"/>
              </a:spcBef>
              <a:spcAft>
                <a:spcPts val="400"/>
              </a:spcAft>
              <a:buClr>
                <a:schemeClr val="accent1"/>
              </a:buClr>
              <a:buSzTx/>
              <a:tabLst/>
              <a:defRPr/>
            </a:pPr>
            <a:r>
              <a:rPr lang="en-CA" sz="1200" b="1">
                <a:solidFill>
                  <a:srgbClr val="000000"/>
                </a:solidFill>
                <a:latin typeface="Arial"/>
              </a:rPr>
              <a:t>COMPUTE</a:t>
            </a:r>
            <a:endParaRPr kumimoji="0" lang="en-CA" sz="1000" u="none" strike="noStrike" kern="1200" cap="none" spc="0" normalizeH="0" baseline="0" noProof="0">
              <a:ln>
                <a:noFill/>
              </a:ln>
              <a:solidFill>
                <a:srgbClr val="FF0000"/>
              </a:solidFill>
              <a:effectLst/>
              <a:uLnTx/>
              <a:uFillTx/>
              <a:latin typeface="Arial" panose="020B0604020202020204" pitchFamily="34" charset="0"/>
              <a:ea typeface="Roboto Medium" panose="02000000000000000000" pitchFamily="2" charset="0"/>
              <a:cs typeface="+mn-cs"/>
            </a:endParaRPr>
          </a:p>
          <a:p>
            <a:pPr marL="138113" indent="-138113" defTabSz="914377">
              <a:spcAft>
                <a:spcPts val="400"/>
              </a:spcAft>
              <a:buClr>
                <a:schemeClr val="accent1"/>
              </a:buClr>
              <a:buFont typeface="Arial" panose="020B0604020202020204" pitchFamily="34" charset="0"/>
              <a:buChar char="•"/>
              <a:tabLst/>
              <a:defRPr/>
            </a:pPr>
            <a:r>
              <a:rPr lang="en-CA" sz="1100">
                <a:solidFill>
                  <a:srgbClr val="000000"/>
                </a:solidFill>
                <a:latin typeface="Arial"/>
              </a:rPr>
              <a:t>Synthetic sensors created </a:t>
            </a:r>
            <a:br>
              <a:rPr lang="en-CA" sz="1100">
                <a:solidFill>
                  <a:srgbClr val="000000"/>
                </a:solidFill>
                <a:latin typeface="Arial"/>
              </a:rPr>
            </a:br>
            <a:r>
              <a:rPr lang="en-CA" sz="1100">
                <a:solidFill>
                  <a:srgbClr val="000000"/>
                </a:solidFill>
                <a:latin typeface="Arial"/>
              </a:rPr>
              <a:t>by OEMs and ecosystem partners run in-vehicle and generate actionable insights</a:t>
            </a:r>
          </a:p>
          <a:p>
            <a:pPr marL="138113" indent="-138113" defTabSz="914377">
              <a:spcAft>
                <a:spcPts val="400"/>
              </a:spcAft>
              <a:buClr>
                <a:schemeClr val="accent1"/>
              </a:buClr>
              <a:buFont typeface="Arial" panose="020B0604020202020204" pitchFamily="34" charset="0"/>
              <a:buChar char="•"/>
              <a:tabLst/>
              <a:defRPr/>
            </a:pPr>
            <a:r>
              <a:rPr lang="en-CA" sz="1100">
                <a:solidFill>
                  <a:srgbClr val="000000"/>
                </a:solidFill>
                <a:latin typeface="Arial"/>
              </a:rPr>
              <a:t>Leverage the hardware in the vehicle</a:t>
            </a:r>
          </a:p>
        </p:txBody>
      </p:sp>
      <p:sp>
        <p:nvSpPr>
          <p:cNvPr id="42" name="TextBox 41">
            <a:extLst>
              <a:ext uri="{FF2B5EF4-FFF2-40B4-BE49-F238E27FC236}">
                <a16:creationId xmlns:a16="http://schemas.microsoft.com/office/drawing/2014/main" id="{FF956969-7E94-9D47-AC21-BC9AE95333BC}"/>
              </a:ext>
            </a:extLst>
          </p:cNvPr>
          <p:cNvSpPr txBox="1"/>
          <p:nvPr/>
        </p:nvSpPr>
        <p:spPr>
          <a:xfrm>
            <a:off x="9449882" y="4457256"/>
            <a:ext cx="2218657" cy="1446550"/>
          </a:xfrm>
          <a:prstGeom prst="rect">
            <a:avLst/>
          </a:prstGeom>
          <a:noFill/>
          <a:ln>
            <a:noFill/>
          </a:ln>
        </p:spPr>
        <p:txBody>
          <a:bodyPr wrap="square">
            <a:spAutoFit/>
          </a:bodyPr>
          <a:lstStyle/>
          <a:p>
            <a:pPr marR="0" lvl="0" defTabSz="914377" fontAlgn="auto">
              <a:lnSpc>
                <a:spcPct val="100000"/>
              </a:lnSpc>
              <a:spcBef>
                <a:spcPts val="0"/>
              </a:spcBef>
              <a:spcAft>
                <a:spcPts val="400"/>
              </a:spcAft>
              <a:buClr>
                <a:schemeClr val="accent1"/>
              </a:buClr>
              <a:buSzTx/>
              <a:tabLst/>
              <a:defRPr/>
            </a:pPr>
            <a:r>
              <a:rPr lang="en-CA" sz="1200" b="1">
                <a:solidFill>
                  <a:srgbClr val="000000"/>
                </a:solidFill>
                <a:latin typeface="Arial"/>
              </a:rPr>
              <a:t>SHARE</a:t>
            </a:r>
            <a:endParaRPr kumimoji="0" lang="en-CA" sz="1000" u="none" strike="noStrike" kern="1200" cap="none" spc="0" normalizeH="0" baseline="0" noProof="0">
              <a:ln>
                <a:noFill/>
              </a:ln>
              <a:solidFill>
                <a:srgbClr val="FF0000"/>
              </a:solidFill>
              <a:effectLst/>
              <a:uLnTx/>
              <a:uFillTx/>
              <a:latin typeface="Arial" panose="020B0604020202020204" pitchFamily="34" charset="0"/>
              <a:ea typeface="Roboto Medium" panose="02000000000000000000" pitchFamily="2" charset="0"/>
              <a:cs typeface="+mn-cs"/>
            </a:endParaRP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Share insights to power </a:t>
            </a:r>
            <a:br>
              <a:rPr lang="en-CA" sz="1100">
                <a:solidFill>
                  <a:srgbClr val="000000"/>
                </a:solidFill>
                <a:latin typeface="Arial"/>
              </a:rPr>
            </a:br>
            <a:r>
              <a:rPr lang="en-CA" sz="1100">
                <a:solidFill>
                  <a:srgbClr val="000000"/>
                </a:solidFill>
                <a:latin typeface="Arial"/>
              </a:rPr>
              <a:t>in-vehicle and cloud-based applications and experiences</a:t>
            </a: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Send insights to OEM IT landscape </a:t>
            </a:r>
          </a:p>
          <a:p>
            <a:pPr marL="138113" marR="0" lvl="0" indent="-138113" defTabSz="914377" fontAlgn="auto">
              <a:lnSpc>
                <a:spcPct val="100000"/>
              </a:lnSpc>
              <a:spcBef>
                <a:spcPts val="0"/>
              </a:spcBef>
              <a:spcAft>
                <a:spcPts val="400"/>
              </a:spcAft>
              <a:buClr>
                <a:schemeClr val="accent1"/>
              </a:buClr>
              <a:buSzTx/>
              <a:buFont typeface="Arial" panose="020B0604020202020204" pitchFamily="34" charset="0"/>
              <a:buChar char="•"/>
              <a:defRPr/>
            </a:pPr>
            <a:r>
              <a:rPr lang="en-CA" sz="1100">
                <a:solidFill>
                  <a:srgbClr val="000000"/>
                </a:solidFill>
                <a:latin typeface="Arial"/>
              </a:rPr>
              <a:t>Cloud agnostic</a:t>
            </a:r>
            <a:endParaRPr lang="en-US" sz="1100">
              <a:solidFill>
                <a:srgbClr val="000000"/>
              </a:solidFill>
              <a:latin typeface="Arial"/>
            </a:endParaRPr>
          </a:p>
        </p:txBody>
      </p:sp>
      <p:sp>
        <p:nvSpPr>
          <p:cNvPr id="43" name="Slide Number Placeholder 2">
            <a:extLst>
              <a:ext uri="{FF2B5EF4-FFF2-40B4-BE49-F238E27FC236}">
                <a16:creationId xmlns:a16="http://schemas.microsoft.com/office/drawing/2014/main" id="{40D7B825-B2B1-2DD1-E0C2-B70C7A68C7AD}"/>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2</a:t>
            </a:fld>
            <a:endParaRPr lang="en-CA"/>
          </a:p>
        </p:txBody>
      </p:sp>
    </p:spTree>
    <p:extLst>
      <p:ext uri="{BB962C8B-B14F-4D97-AF65-F5344CB8AC3E}">
        <p14:creationId xmlns:p14="http://schemas.microsoft.com/office/powerpoint/2010/main" val="118744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189FDA-BEA1-3941-2867-79A70D5A650F}"/>
              </a:ext>
            </a:extLst>
          </p:cNvPr>
          <p:cNvSpPr>
            <a:spLocks noGrp="1"/>
          </p:cNvSpPr>
          <p:nvPr>
            <p:ph type="title"/>
          </p:nvPr>
        </p:nvSpPr>
        <p:spPr>
          <a:xfrm>
            <a:off x="838200" y="763059"/>
            <a:ext cx="10515600" cy="601915"/>
          </a:xfrm>
        </p:spPr>
        <p:txBody>
          <a:bodyPr/>
          <a:lstStyle/>
          <a:p>
            <a:r>
              <a:rPr lang="en-US"/>
              <a:t>BlackBerry IVY overview</a:t>
            </a:r>
          </a:p>
        </p:txBody>
      </p:sp>
      <p:sp>
        <p:nvSpPr>
          <p:cNvPr id="9" name="Text Placeholder 2">
            <a:extLst>
              <a:ext uri="{FF2B5EF4-FFF2-40B4-BE49-F238E27FC236}">
                <a16:creationId xmlns:a16="http://schemas.microsoft.com/office/drawing/2014/main" id="{2B4A906C-1A60-3B6B-A27E-E27F43827C7F}"/>
              </a:ext>
            </a:extLst>
          </p:cNvPr>
          <p:cNvSpPr txBox="1">
            <a:spLocks/>
          </p:cNvSpPr>
          <p:nvPr/>
        </p:nvSpPr>
        <p:spPr>
          <a:xfrm>
            <a:off x="841999" y="1629028"/>
            <a:ext cx="7778248" cy="682238"/>
          </a:xfrm>
          <a:prstGeom prst="rect">
            <a:avLst/>
          </a:prstGeom>
          <a:ln w="12700">
            <a:noFill/>
            <a:miter lim="400000"/>
          </a:ln>
        </p:spPr>
        <p:txBody>
          <a:bodyPr wrap="square" lIns="45719" tIns="45720" rIns="45719" bIns="45720" anchor="ctr">
            <a:spAutoFit/>
          </a:bodyPr>
          <a:lstStyle>
            <a:defPPr>
              <a:defRPr lang="en-US"/>
            </a:defPPr>
            <a:lvl1pPr marL="0" algn="r" defTabSz="914400" rtl="0" eaLnBrk="1" latinLnBrk="0" hangingPunct="1">
              <a:defRPr sz="1100" b="0" i="0" kern="1200">
                <a:solidFill>
                  <a:schemeClr val="bg1">
                    <a:lumMod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377">
              <a:spcAft>
                <a:spcPts val="400"/>
              </a:spcAft>
              <a:buClr>
                <a:schemeClr val="accent1"/>
              </a:buClr>
            </a:pPr>
            <a:r>
              <a:rPr lang="en-US" sz="1200" b="1">
                <a:solidFill>
                  <a:srgbClr val="000000"/>
                </a:solidFill>
                <a:latin typeface="Arial"/>
                <a:cs typeface="+mn-cs"/>
              </a:rPr>
              <a:t>BLACKBERRY IVY SAFELY ACCESSES VEHICLE DATA AND PROCESSES IT USING MACHINE LEARNING TO GENERATE “INSIGHTS” TO ENABLE </a:t>
            </a:r>
            <a:r>
              <a:rPr lang="en-CA" sz="1200" b="1">
                <a:solidFill>
                  <a:srgbClr val="000000"/>
                </a:solidFill>
                <a:latin typeface="Arial"/>
                <a:cs typeface="+mn-cs"/>
              </a:rPr>
              <a:t>NEW SERVICE OFFERINGS AND CUSTOMER EXPERIENCES</a:t>
            </a:r>
          </a:p>
          <a:p>
            <a:endParaRPr lang="en-GB">
              <a:solidFill>
                <a:srgbClr val="FF0000"/>
              </a:solidFill>
            </a:endParaRPr>
          </a:p>
        </p:txBody>
      </p:sp>
      <p:sp>
        <p:nvSpPr>
          <p:cNvPr id="11" name="TextBox 50">
            <a:extLst>
              <a:ext uri="{FF2B5EF4-FFF2-40B4-BE49-F238E27FC236}">
                <a16:creationId xmlns:a16="http://schemas.microsoft.com/office/drawing/2014/main" id="{41F880FE-7DE4-1DAF-5191-A0607133C05F}"/>
              </a:ext>
            </a:extLst>
          </p:cNvPr>
          <p:cNvSpPr txBox="1"/>
          <p:nvPr/>
        </p:nvSpPr>
        <p:spPr>
          <a:xfrm>
            <a:off x="4395185" y="3848796"/>
            <a:ext cx="3605268" cy="1990801"/>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kumimoji="0" lang="en-SG" sz="1300" u="none" strike="noStrike" kern="1200" cap="none" spc="0" normalizeH="0" baseline="0" noProof="0">
                <a:ln>
                  <a:noFill/>
                </a:ln>
                <a:solidFill>
                  <a:schemeClr val="accent3"/>
                </a:solidFill>
                <a:effectLst/>
                <a:uLnTx/>
                <a:uFillTx/>
                <a:latin typeface="Arial"/>
                <a:ea typeface="Amazon Ember" panose="020B0603020204020204" pitchFamily="34" charset="0"/>
                <a:cs typeface="Arial"/>
              </a:rPr>
              <a:t>Synthetic </a:t>
            </a:r>
            <a:r>
              <a:rPr lang="en-SG" sz="1300">
                <a:solidFill>
                  <a:schemeClr val="accent3"/>
                </a:solidFill>
                <a:latin typeface="Arial"/>
                <a:cs typeface="Arial"/>
              </a:rPr>
              <a:t>sensors are in-vehicle (edge) algorithms that </a:t>
            </a:r>
            <a:r>
              <a:rPr lang="en-SG" sz="1300">
                <a:solidFill>
                  <a:schemeClr val="accent3"/>
                </a:solidFill>
                <a:latin typeface="Arial"/>
                <a:ea typeface="Roboto Light"/>
                <a:cs typeface="Arial"/>
              </a:rPr>
              <a:t>process multiple raw signals </a:t>
            </a:r>
            <a:br>
              <a:rPr lang="en-SG" sz="1300">
                <a:latin typeface="Arial" panose="020B0604020202020204" pitchFamily="34" charset="0"/>
                <a:ea typeface="Roboto Light" charset="0"/>
              </a:rPr>
            </a:br>
            <a:r>
              <a:rPr lang="en-SG" sz="1300">
                <a:solidFill>
                  <a:schemeClr val="accent3"/>
                </a:solidFill>
                <a:latin typeface="Arial"/>
                <a:ea typeface="Roboto Light"/>
                <a:cs typeface="Arial"/>
              </a:rPr>
              <a:t>to </a:t>
            </a:r>
            <a:r>
              <a:rPr lang="en-CA" sz="1300">
                <a:solidFill>
                  <a:schemeClr val="accent3"/>
                </a:solidFill>
                <a:latin typeface="Arial"/>
                <a:ea typeface="Roboto Light"/>
                <a:cs typeface="Arial"/>
              </a:rPr>
              <a:t>analyze for specific behaviour in the vehicle </a:t>
            </a:r>
            <a:r>
              <a:rPr lang="en-CA" sz="1300">
                <a:solidFill>
                  <a:schemeClr val="accent3"/>
                </a:solidFill>
                <a:latin typeface="Arial"/>
                <a:cs typeface="Arial"/>
              </a:rPr>
              <a:t>via BlackBerry IVY to </a:t>
            </a:r>
            <a:r>
              <a:rPr lang="en-SG" sz="1300">
                <a:solidFill>
                  <a:schemeClr val="accent3"/>
                </a:solidFill>
                <a:latin typeface="Arial"/>
                <a:cs typeface="Arial"/>
              </a:rPr>
              <a:t>generate shareable insights used by applications. </a:t>
            </a:r>
            <a:r>
              <a:rPr lang="en-SG" sz="1300">
                <a:solidFill>
                  <a:schemeClr val="accent3"/>
                </a:solidFill>
                <a:latin typeface="Arial"/>
                <a:ea typeface="Roboto Light"/>
                <a:cs typeface="Arial"/>
              </a:rPr>
              <a:t>For example, </a:t>
            </a:r>
            <a:r>
              <a:rPr lang="en-US" sz="1300">
                <a:solidFill>
                  <a:schemeClr val="accent3"/>
                </a:solidFill>
                <a:latin typeface="Arial"/>
                <a:ea typeface="Roboto Light"/>
                <a:cs typeface="Arial"/>
              </a:rPr>
              <a:t>occupants detected, driver style, personalization, feature utilization, location awareness, battery range.</a:t>
            </a:r>
            <a:endParaRPr lang="en-CA" sz="1300">
              <a:solidFill>
                <a:schemeClr val="accent3"/>
              </a:solidFill>
              <a:latin typeface="Arial"/>
              <a:ea typeface="Roboto Light"/>
              <a:cs typeface="Arial"/>
            </a:endParaRPr>
          </a:p>
        </p:txBody>
      </p:sp>
      <p:sp>
        <p:nvSpPr>
          <p:cNvPr id="12" name="Oval 11">
            <a:extLst>
              <a:ext uri="{FF2B5EF4-FFF2-40B4-BE49-F238E27FC236}">
                <a16:creationId xmlns:a16="http://schemas.microsoft.com/office/drawing/2014/main" id="{B29660EC-40E1-CD25-9596-D9A58B2C79EE}"/>
              </a:ext>
            </a:extLst>
          </p:cNvPr>
          <p:cNvSpPr>
            <a:spLocks noChangeAspect="1"/>
          </p:cNvSpPr>
          <p:nvPr/>
        </p:nvSpPr>
        <p:spPr>
          <a:xfrm>
            <a:off x="8825876" y="3191335"/>
            <a:ext cx="1122402" cy="109441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New subscription services</a:t>
            </a:r>
            <a:endParaRPr kumimoji="0" lang="en-GB"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CA24122-8620-2936-1A6F-1C36406E2D97}"/>
              </a:ext>
            </a:extLst>
          </p:cNvPr>
          <p:cNvSpPr/>
          <p:nvPr/>
        </p:nvSpPr>
        <p:spPr>
          <a:xfrm>
            <a:off x="4463956" y="3216163"/>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Synthetic sensor #1</a:t>
            </a:r>
          </a:p>
        </p:txBody>
      </p:sp>
      <p:sp>
        <p:nvSpPr>
          <p:cNvPr id="14" name="Rectangle 13">
            <a:extLst>
              <a:ext uri="{FF2B5EF4-FFF2-40B4-BE49-F238E27FC236}">
                <a16:creationId xmlns:a16="http://schemas.microsoft.com/office/drawing/2014/main" id="{4D7D4FF5-63A1-2532-9FA7-8C8AB472B51A}"/>
              </a:ext>
            </a:extLst>
          </p:cNvPr>
          <p:cNvSpPr/>
          <p:nvPr/>
        </p:nvSpPr>
        <p:spPr>
          <a:xfrm>
            <a:off x="5585106" y="3212996"/>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Synthetic sensor #2</a:t>
            </a:r>
          </a:p>
        </p:txBody>
      </p:sp>
      <p:sp>
        <p:nvSpPr>
          <p:cNvPr id="15" name="Rectangle 14">
            <a:extLst>
              <a:ext uri="{FF2B5EF4-FFF2-40B4-BE49-F238E27FC236}">
                <a16:creationId xmlns:a16="http://schemas.microsoft.com/office/drawing/2014/main" id="{457FE3C0-C201-006C-CA71-7BABD7567599}"/>
              </a:ext>
            </a:extLst>
          </p:cNvPr>
          <p:cNvSpPr/>
          <p:nvPr/>
        </p:nvSpPr>
        <p:spPr>
          <a:xfrm>
            <a:off x="6714206" y="3212996"/>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Synthetic sensor #3</a:t>
            </a:r>
          </a:p>
        </p:txBody>
      </p:sp>
      <p:sp>
        <p:nvSpPr>
          <p:cNvPr id="16" name="Arrow: Chevron 61">
            <a:extLst>
              <a:ext uri="{FF2B5EF4-FFF2-40B4-BE49-F238E27FC236}">
                <a16:creationId xmlns:a16="http://schemas.microsoft.com/office/drawing/2014/main" id="{E8078BCC-71C7-4301-D71D-D18636FA6CA4}"/>
              </a:ext>
            </a:extLst>
          </p:cNvPr>
          <p:cNvSpPr/>
          <p:nvPr/>
        </p:nvSpPr>
        <p:spPr>
          <a:xfrm>
            <a:off x="907087" y="2259496"/>
            <a:ext cx="2818910"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Raw vehicle data</a:t>
            </a:r>
          </a:p>
        </p:txBody>
      </p:sp>
      <p:sp>
        <p:nvSpPr>
          <p:cNvPr id="17" name="Arrow: Chevron 62">
            <a:extLst>
              <a:ext uri="{FF2B5EF4-FFF2-40B4-BE49-F238E27FC236}">
                <a16:creationId xmlns:a16="http://schemas.microsoft.com/office/drawing/2014/main" id="{3E0EC8C4-FA69-8B95-E985-C272C6068090}"/>
              </a:ext>
            </a:extLst>
          </p:cNvPr>
          <p:cNvSpPr/>
          <p:nvPr/>
        </p:nvSpPr>
        <p:spPr>
          <a:xfrm>
            <a:off x="4400239" y="2266739"/>
            <a:ext cx="3564722"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In-vehicle edge processing  </a:t>
            </a:r>
          </a:p>
          <a:p>
            <a:pPr algn="ctr"/>
            <a:r>
              <a:rPr lang="en-CA" sz="1400">
                <a:solidFill>
                  <a:schemeClr val="bg1"/>
                </a:solidFill>
                <a:latin typeface="Arial" panose="020B0604020202020204" pitchFamily="34" charset="0"/>
                <a:cs typeface="Arial" panose="020B0604020202020204" pitchFamily="34" charset="0"/>
              </a:rPr>
              <a:t>via machine learning </a:t>
            </a:r>
          </a:p>
        </p:txBody>
      </p:sp>
      <p:sp>
        <p:nvSpPr>
          <p:cNvPr id="18" name="Arrow: Chevron 63">
            <a:extLst>
              <a:ext uri="{FF2B5EF4-FFF2-40B4-BE49-F238E27FC236}">
                <a16:creationId xmlns:a16="http://schemas.microsoft.com/office/drawing/2014/main" id="{1E10FD2E-48BC-E9EE-24FB-8E21EFCCB083}"/>
              </a:ext>
            </a:extLst>
          </p:cNvPr>
          <p:cNvSpPr/>
          <p:nvPr/>
        </p:nvSpPr>
        <p:spPr>
          <a:xfrm>
            <a:off x="8551057" y="2259496"/>
            <a:ext cx="3288435"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Drive new service offerings and customer experiences</a:t>
            </a:r>
          </a:p>
        </p:txBody>
      </p:sp>
      <p:sp>
        <p:nvSpPr>
          <p:cNvPr id="19" name="TextBox 10">
            <a:extLst>
              <a:ext uri="{FF2B5EF4-FFF2-40B4-BE49-F238E27FC236}">
                <a16:creationId xmlns:a16="http://schemas.microsoft.com/office/drawing/2014/main" id="{42172F02-3FAD-18D0-A7E2-9463AFF122C9}"/>
              </a:ext>
            </a:extLst>
          </p:cNvPr>
          <p:cNvSpPr txBox="1"/>
          <p:nvPr/>
        </p:nvSpPr>
        <p:spPr>
          <a:xfrm>
            <a:off x="3230486" y="3607362"/>
            <a:ext cx="721311"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ADAS</a:t>
            </a:r>
          </a:p>
        </p:txBody>
      </p:sp>
      <p:sp>
        <p:nvSpPr>
          <p:cNvPr id="20" name="TextBox 11">
            <a:extLst>
              <a:ext uri="{FF2B5EF4-FFF2-40B4-BE49-F238E27FC236}">
                <a16:creationId xmlns:a16="http://schemas.microsoft.com/office/drawing/2014/main" id="{CE898C58-B1F6-5B38-9251-82FDAB071D27}"/>
              </a:ext>
            </a:extLst>
          </p:cNvPr>
          <p:cNvSpPr txBox="1"/>
          <p:nvPr/>
        </p:nvSpPr>
        <p:spPr>
          <a:xfrm>
            <a:off x="2237369" y="3177801"/>
            <a:ext cx="1076217" cy="46166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Driving dynamics</a:t>
            </a:r>
            <a:endParaRPr kumimoji="0" lang="en-US" sz="28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endParaRPr>
          </a:p>
        </p:txBody>
      </p:sp>
      <p:sp>
        <p:nvSpPr>
          <p:cNvPr id="21" name="TextBox 12">
            <a:extLst>
              <a:ext uri="{FF2B5EF4-FFF2-40B4-BE49-F238E27FC236}">
                <a16:creationId xmlns:a16="http://schemas.microsoft.com/office/drawing/2014/main" id="{6AAB563E-5757-B0BB-3F61-3325AD8F07D7}"/>
              </a:ext>
            </a:extLst>
          </p:cNvPr>
          <p:cNvSpPr txBox="1"/>
          <p:nvPr/>
        </p:nvSpPr>
        <p:spPr>
          <a:xfrm>
            <a:off x="715617" y="5020574"/>
            <a:ext cx="838163" cy="276999"/>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Location</a:t>
            </a:r>
            <a:endParaRPr kumimoji="0" lang="en-US" sz="28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endParaRPr>
          </a:p>
        </p:txBody>
      </p:sp>
      <p:sp>
        <p:nvSpPr>
          <p:cNvPr id="22" name="TextBox 13">
            <a:extLst>
              <a:ext uri="{FF2B5EF4-FFF2-40B4-BE49-F238E27FC236}">
                <a16:creationId xmlns:a16="http://schemas.microsoft.com/office/drawing/2014/main" id="{AE3935FF-F4F1-76D4-0D4F-3480CAF962F9}"/>
              </a:ext>
            </a:extLst>
          </p:cNvPr>
          <p:cNvSpPr txBox="1"/>
          <p:nvPr/>
        </p:nvSpPr>
        <p:spPr>
          <a:xfrm>
            <a:off x="2611677" y="5014068"/>
            <a:ext cx="1219621" cy="46166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EV / Powertrain</a:t>
            </a:r>
            <a:endParaRPr kumimoji="0" lang="en-US" sz="28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endParaRPr>
          </a:p>
        </p:txBody>
      </p:sp>
      <p:cxnSp>
        <p:nvCxnSpPr>
          <p:cNvPr id="23" name="Straight Arrow Connector 22">
            <a:extLst>
              <a:ext uri="{FF2B5EF4-FFF2-40B4-BE49-F238E27FC236}">
                <a16:creationId xmlns:a16="http://schemas.microsoft.com/office/drawing/2014/main" id="{01903EA8-D322-3BDD-C306-F06E0B40D051}"/>
              </a:ext>
            </a:extLst>
          </p:cNvPr>
          <p:cNvCxnSpPr>
            <a:cxnSpLocks/>
          </p:cNvCxnSpPr>
          <p:nvPr/>
        </p:nvCxnSpPr>
        <p:spPr>
          <a:xfrm flipV="1">
            <a:off x="2298008" y="3633811"/>
            <a:ext cx="78222" cy="354071"/>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4" name="Connector: Elbow 69">
            <a:extLst>
              <a:ext uri="{FF2B5EF4-FFF2-40B4-BE49-F238E27FC236}">
                <a16:creationId xmlns:a16="http://schemas.microsoft.com/office/drawing/2014/main" id="{CED066D0-557C-6B4B-7AE6-B4494EE6E913}"/>
              </a:ext>
            </a:extLst>
          </p:cNvPr>
          <p:cNvCxnSpPr>
            <a:cxnSpLocks/>
          </p:cNvCxnSpPr>
          <p:nvPr/>
        </p:nvCxnSpPr>
        <p:spPr>
          <a:xfrm flipV="1">
            <a:off x="2526751" y="3810846"/>
            <a:ext cx="601161" cy="240004"/>
          </a:xfrm>
          <a:prstGeom prst="bentConnector3">
            <a:avLst>
              <a:gd name="adj1" fmla="val 5000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5" name="Connector: Elbow 70">
            <a:extLst>
              <a:ext uri="{FF2B5EF4-FFF2-40B4-BE49-F238E27FC236}">
                <a16:creationId xmlns:a16="http://schemas.microsoft.com/office/drawing/2014/main" id="{D7162187-C3A6-4A2C-DEB0-DEB0A99E410B}"/>
              </a:ext>
            </a:extLst>
          </p:cNvPr>
          <p:cNvCxnSpPr>
            <a:cxnSpLocks/>
            <a:endCxn id="22" idx="0"/>
          </p:cNvCxnSpPr>
          <p:nvPr/>
        </p:nvCxnSpPr>
        <p:spPr>
          <a:xfrm>
            <a:off x="2325945" y="4243579"/>
            <a:ext cx="895543" cy="770489"/>
          </a:xfrm>
          <a:prstGeom prst="bentConnector2">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71">
            <a:extLst>
              <a:ext uri="{FF2B5EF4-FFF2-40B4-BE49-F238E27FC236}">
                <a16:creationId xmlns:a16="http://schemas.microsoft.com/office/drawing/2014/main" id="{096FDF86-A305-A1AB-60C6-9632BC80C761}"/>
              </a:ext>
            </a:extLst>
          </p:cNvPr>
          <p:cNvCxnSpPr>
            <a:cxnSpLocks/>
          </p:cNvCxnSpPr>
          <p:nvPr/>
        </p:nvCxnSpPr>
        <p:spPr>
          <a:xfrm rot="5400000">
            <a:off x="974628" y="4480727"/>
            <a:ext cx="729139" cy="323077"/>
          </a:xfrm>
          <a:prstGeom prst="bentConnector3">
            <a:avLst>
              <a:gd name="adj1" fmla="val 5000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extBox 33">
            <a:extLst>
              <a:ext uri="{FF2B5EF4-FFF2-40B4-BE49-F238E27FC236}">
                <a16:creationId xmlns:a16="http://schemas.microsoft.com/office/drawing/2014/main" id="{C58E36D5-76E6-91A9-26AF-381212192F7E}"/>
              </a:ext>
            </a:extLst>
          </p:cNvPr>
          <p:cNvSpPr txBox="1"/>
          <p:nvPr/>
        </p:nvSpPr>
        <p:spPr>
          <a:xfrm>
            <a:off x="1088574" y="3220431"/>
            <a:ext cx="1045512"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Occupancy</a:t>
            </a:r>
          </a:p>
        </p:txBody>
      </p:sp>
      <p:cxnSp>
        <p:nvCxnSpPr>
          <p:cNvPr id="28" name="Connector: Elbow 73">
            <a:extLst>
              <a:ext uri="{FF2B5EF4-FFF2-40B4-BE49-F238E27FC236}">
                <a16:creationId xmlns:a16="http://schemas.microsoft.com/office/drawing/2014/main" id="{E6E9F63C-1A2E-45C4-EEF0-D2461F4AE553}"/>
              </a:ext>
            </a:extLst>
          </p:cNvPr>
          <p:cNvCxnSpPr>
            <a:cxnSpLocks/>
            <a:endCxn id="27" idx="2"/>
          </p:cNvCxnSpPr>
          <p:nvPr/>
        </p:nvCxnSpPr>
        <p:spPr>
          <a:xfrm rot="16200000" flipV="1">
            <a:off x="1520004" y="3588757"/>
            <a:ext cx="459489" cy="276835"/>
          </a:xfrm>
          <a:prstGeom prst="bentConnector3">
            <a:avLst>
              <a:gd name="adj1" fmla="val 50000"/>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9" name="TextBox 75">
            <a:extLst>
              <a:ext uri="{FF2B5EF4-FFF2-40B4-BE49-F238E27FC236}">
                <a16:creationId xmlns:a16="http://schemas.microsoft.com/office/drawing/2014/main" id="{4867FE99-1181-01AE-2677-29DCD8AB5876}"/>
              </a:ext>
            </a:extLst>
          </p:cNvPr>
          <p:cNvSpPr txBox="1"/>
          <p:nvPr/>
        </p:nvSpPr>
        <p:spPr>
          <a:xfrm>
            <a:off x="1848295" y="5134428"/>
            <a:ext cx="1408871"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Stability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Control</a:t>
            </a:r>
          </a:p>
        </p:txBody>
      </p:sp>
      <p:cxnSp>
        <p:nvCxnSpPr>
          <p:cNvPr id="30" name="Straight Arrow Connector 29">
            <a:extLst>
              <a:ext uri="{FF2B5EF4-FFF2-40B4-BE49-F238E27FC236}">
                <a16:creationId xmlns:a16="http://schemas.microsoft.com/office/drawing/2014/main" id="{CC079EA0-1EBC-C8C6-9585-64818EFEDE7E}"/>
              </a:ext>
            </a:extLst>
          </p:cNvPr>
          <p:cNvCxnSpPr>
            <a:cxnSpLocks/>
          </p:cNvCxnSpPr>
          <p:nvPr/>
        </p:nvCxnSpPr>
        <p:spPr>
          <a:xfrm>
            <a:off x="2156494" y="4642265"/>
            <a:ext cx="0" cy="397659"/>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pic>
        <p:nvPicPr>
          <p:cNvPr id="38" name="Picture 2" descr="Build &amp; Price Your New Jeep® SUV or Truck Today! | Jeep®">
            <a:extLst>
              <a:ext uri="{FF2B5EF4-FFF2-40B4-BE49-F238E27FC236}">
                <a16:creationId xmlns:a16="http://schemas.microsoft.com/office/drawing/2014/main" id="{DA26CC1F-EC14-8952-3FFA-A3404F649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849" y="3767639"/>
            <a:ext cx="2188410" cy="11519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996B4450-1B21-6950-18E9-8127AA1D13EC}"/>
              </a:ext>
            </a:extLst>
          </p:cNvPr>
          <p:cNvSpPr>
            <a:spLocks noChangeAspect="1"/>
          </p:cNvSpPr>
          <p:nvPr/>
        </p:nvSpPr>
        <p:spPr>
          <a:xfrm>
            <a:off x="8734129" y="3109628"/>
            <a:ext cx="1295899" cy="1263589"/>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43" name="Oval 42">
            <a:extLst>
              <a:ext uri="{FF2B5EF4-FFF2-40B4-BE49-F238E27FC236}">
                <a16:creationId xmlns:a16="http://schemas.microsoft.com/office/drawing/2014/main" id="{98440624-165F-805E-80B7-B22E73FF057B}"/>
              </a:ext>
            </a:extLst>
          </p:cNvPr>
          <p:cNvSpPr>
            <a:spLocks noChangeAspect="1"/>
          </p:cNvSpPr>
          <p:nvPr/>
        </p:nvSpPr>
        <p:spPr>
          <a:xfrm>
            <a:off x="10332058" y="3191335"/>
            <a:ext cx="1122402" cy="109441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Enhanced driving experiences</a:t>
            </a:r>
            <a:endParaRPr kumimoji="0" lang="en-GB"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44" name="Oval 43">
            <a:extLst>
              <a:ext uri="{FF2B5EF4-FFF2-40B4-BE49-F238E27FC236}">
                <a16:creationId xmlns:a16="http://schemas.microsoft.com/office/drawing/2014/main" id="{38351B5A-ABDF-F1A8-2238-48A6DBA1CBB2}"/>
              </a:ext>
            </a:extLst>
          </p:cNvPr>
          <p:cNvSpPr>
            <a:spLocks noChangeAspect="1"/>
          </p:cNvSpPr>
          <p:nvPr/>
        </p:nvSpPr>
        <p:spPr>
          <a:xfrm>
            <a:off x="10240311" y="3109628"/>
            <a:ext cx="1295899" cy="1263589"/>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50" name="Oval 49">
            <a:extLst>
              <a:ext uri="{FF2B5EF4-FFF2-40B4-BE49-F238E27FC236}">
                <a16:creationId xmlns:a16="http://schemas.microsoft.com/office/drawing/2014/main" id="{0A607799-E2CD-916E-A785-84B4CB859F70}"/>
              </a:ext>
            </a:extLst>
          </p:cNvPr>
          <p:cNvSpPr>
            <a:spLocks noChangeAspect="1"/>
          </p:cNvSpPr>
          <p:nvPr/>
        </p:nvSpPr>
        <p:spPr>
          <a:xfrm>
            <a:off x="8825876" y="4627943"/>
            <a:ext cx="1122402" cy="109441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Reduce connectivity and cloud costs</a:t>
            </a:r>
            <a:endParaRPr kumimoji="0" lang="en-GB"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51" name="Oval 50">
            <a:extLst>
              <a:ext uri="{FF2B5EF4-FFF2-40B4-BE49-F238E27FC236}">
                <a16:creationId xmlns:a16="http://schemas.microsoft.com/office/drawing/2014/main" id="{BEF76B6C-A37D-EE50-74CF-2C0A7DC8930F}"/>
              </a:ext>
            </a:extLst>
          </p:cNvPr>
          <p:cNvSpPr>
            <a:spLocks noChangeAspect="1"/>
          </p:cNvSpPr>
          <p:nvPr/>
        </p:nvSpPr>
        <p:spPr>
          <a:xfrm>
            <a:off x="8734129" y="4546236"/>
            <a:ext cx="1295899" cy="1263589"/>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52" name="Oval 51">
            <a:extLst>
              <a:ext uri="{FF2B5EF4-FFF2-40B4-BE49-F238E27FC236}">
                <a16:creationId xmlns:a16="http://schemas.microsoft.com/office/drawing/2014/main" id="{C6DEE132-7CCD-1EB9-6B46-5C25DEB365DB}"/>
              </a:ext>
            </a:extLst>
          </p:cNvPr>
          <p:cNvSpPr>
            <a:spLocks noChangeAspect="1"/>
          </p:cNvSpPr>
          <p:nvPr/>
        </p:nvSpPr>
        <p:spPr>
          <a:xfrm>
            <a:off x="10332058" y="4627943"/>
            <a:ext cx="1122402" cy="109441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Reduce warranty expenses</a:t>
            </a:r>
            <a:endParaRPr kumimoji="0" lang="en-GB" sz="11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58B6D06-E684-C881-E5EF-52950E873C5D}"/>
              </a:ext>
            </a:extLst>
          </p:cNvPr>
          <p:cNvSpPr>
            <a:spLocks noChangeAspect="1"/>
          </p:cNvSpPr>
          <p:nvPr/>
        </p:nvSpPr>
        <p:spPr>
          <a:xfrm>
            <a:off x="10240311" y="4546236"/>
            <a:ext cx="1295899" cy="1263589"/>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85" name="Slide Number Placeholder 2">
            <a:extLst>
              <a:ext uri="{FF2B5EF4-FFF2-40B4-BE49-F238E27FC236}">
                <a16:creationId xmlns:a16="http://schemas.microsoft.com/office/drawing/2014/main" id="{6DB0BB45-9CAD-15F8-B568-ECF6242C9EBA}"/>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3</a:t>
            </a:fld>
            <a:endParaRPr lang="en-CA"/>
          </a:p>
        </p:txBody>
      </p:sp>
    </p:spTree>
    <p:extLst>
      <p:ext uri="{BB962C8B-B14F-4D97-AF65-F5344CB8AC3E}">
        <p14:creationId xmlns:p14="http://schemas.microsoft.com/office/powerpoint/2010/main" val="74170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2ADAF6-C57C-33DD-2E9A-A90E7326E0ED}"/>
              </a:ext>
            </a:extLst>
          </p:cNvPr>
          <p:cNvSpPr>
            <a:spLocks noGrp="1"/>
          </p:cNvSpPr>
          <p:nvPr>
            <p:ph type="title"/>
          </p:nvPr>
        </p:nvSpPr>
        <p:spPr>
          <a:xfrm>
            <a:off x="838200" y="763059"/>
            <a:ext cx="10515600" cy="638451"/>
          </a:xfrm>
        </p:spPr>
        <p:txBody>
          <a:bodyPr/>
          <a:lstStyle/>
          <a:p>
            <a:r>
              <a:rPr lang="en-US"/>
              <a:t>BlackBerry IVY platform</a:t>
            </a:r>
          </a:p>
        </p:txBody>
      </p:sp>
      <p:sp>
        <p:nvSpPr>
          <p:cNvPr id="12" name="Rectangle 11">
            <a:extLst>
              <a:ext uri="{FF2B5EF4-FFF2-40B4-BE49-F238E27FC236}">
                <a16:creationId xmlns:a16="http://schemas.microsoft.com/office/drawing/2014/main" id="{A985362E-3F83-0FCD-CD30-B77AA3CB9646}"/>
              </a:ext>
            </a:extLst>
          </p:cNvPr>
          <p:cNvSpPr/>
          <p:nvPr/>
        </p:nvSpPr>
        <p:spPr>
          <a:xfrm>
            <a:off x="8471738" y="4474375"/>
            <a:ext cx="564578" cy="307777"/>
          </a:xfrm>
          <a:prstGeom prst="rect">
            <a:avLst/>
          </a:prstGeom>
          <a:noFill/>
          <a:ln>
            <a:noFill/>
          </a:ln>
        </p:spPr>
        <p:txBody>
          <a:bodyPr wrap="square" rtlCol="0">
            <a:spAutoFit/>
          </a:bodyPr>
          <a:lstStyle/>
          <a:p>
            <a:pPr algn="ctr"/>
            <a:r>
              <a:rPr lang="en-US" sz="1400">
                <a:solidFill>
                  <a:schemeClr val="accent3"/>
                </a:solidFill>
                <a:latin typeface="Arial" panose="020B0604020202020204" pitchFamily="34" charset="0"/>
                <a:sym typeface="Arial"/>
              </a:rPr>
              <a:t>APIs</a:t>
            </a:r>
          </a:p>
        </p:txBody>
      </p:sp>
      <p:sp>
        <p:nvSpPr>
          <p:cNvPr id="21" name="Rounded Rectangle 73">
            <a:extLst>
              <a:ext uri="{FF2B5EF4-FFF2-40B4-BE49-F238E27FC236}">
                <a16:creationId xmlns:a16="http://schemas.microsoft.com/office/drawing/2014/main" id="{185A29C2-9887-3875-42CE-719BFE7BB092}"/>
              </a:ext>
            </a:extLst>
          </p:cNvPr>
          <p:cNvSpPr/>
          <p:nvPr/>
        </p:nvSpPr>
        <p:spPr>
          <a:xfrm>
            <a:off x="5923780" y="3268717"/>
            <a:ext cx="2368882" cy="2911365"/>
          </a:xfrm>
          <a:prstGeom prst="roundRect">
            <a:avLst>
              <a:gd name="adj" fmla="val 6504"/>
            </a:avLst>
          </a:prstGeom>
          <a:solidFill>
            <a:srgbClr val="1371DC">
              <a:lumOff val="-9372"/>
            </a:srgbClr>
          </a:solidFill>
          <a:ln w="9525" cap="flat">
            <a:noFill/>
            <a:prstDash val="solid"/>
            <a:miter lim="800000"/>
          </a:ln>
          <a:effectLst/>
        </p:spPr>
        <p:txBody>
          <a:bodyPr wrap="square" lIns="45719" tIns="45719" rIns="45719" bIns="45719" numCol="1" anchor="ctr">
            <a:noAutofit/>
          </a:bodyPr>
          <a:lstStyle/>
          <a:p>
            <a:pPr algn="ctr" hangingPunct="0"/>
            <a:endParaRPr sz="1600" kern="0">
              <a:solidFill>
                <a:srgbClr val="FF0000"/>
              </a:solidFill>
              <a:latin typeface="Arial"/>
              <a:cs typeface="Arial"/>
              <a:sym typeface="Arial"/>
            </a:endParaRPr>
          </a:p>
        </p:txBody>
      </p:sp>
      <p:sp>
        <p:nvSpPr>
          <p:cNvPr id="23" name="Rounded Rectangle">
            <a:extLst>
              <a:ext uri="{FF2B5EF4-FFF2-40B4-BE49-F238E27FC236}">
                <a16:creationId xmlns:a16="http://schemas.microsoft.com/office/drawing/2014/main" id="{5D2D762F-39BE-4B7D-63A3-FEA2CD497525}"/>
              </a:ext>
            </a:extLst>
          </p:cNvPr>
          <p:cNvSpPr/>
          <p:nvPr/>
        </p:nvSpPr>
        <p:spPr>
          <a:xfrm>
            <a:off x="6011918" y="3804745"/>
            <a:ext cx="2186152" cy="1081261"/>
          </a:xfrm>
          <a:prstGeom prst="roundRect">
            <a:avLst>
              <a:gd name="adj" fmla="val 8244"/>
            </a:avLst>
          </a:prstGeom>
          <a:solidFill>
            <a:srgbClr val="FFFFFF"/>
          </a:solidFill>
          <a:ln w="12700" cap="flat">
            <a:noFill/>
            <a:miter lim="400000"/>
          </a:ln>
          <a:effectLst/>
        </p:spPr>
        <p:txBody>
          <a:bodyPr wrap="square" lIns="45719" tIns="45719" rIns="45719" bIns="45719" numCol="1" anchor="ctr">
            <a:noAutofit/>
          </a:bodyPr>
          <a:lstStyle/>
          <a:p>
            <a:pPr algn="ctr" hangingPunct="0">
              <a:defRPr sz="1000">
                <a:solidFill>
                  <a:srgbClr val="1371DC">
                    <a:lumOff val="-9372"/>
                  </a:srgbClr>
                </a:solidFill>
                <a:latin typeface="Roboto Bold"/>
                <a:ea typeface="Roboto Bold"/>
                <a:cs typeface="Roboto Bold"/>
                <a:sym typeface="Roboto Bold"/>
              </a:defRPr>
            </a:pPr>
            <a:r>
              <a:rPr lang="en-CA" sz="1000" b="1" kern="0">
                <a:solidFill>
                  <a:schemeClr val="accent3"/>
                </a:solidFill>
                <a:latin typeface="Arial"/>
                <a:ea typeface="Roboto Bold"/>
                <a:cs typeface="Arial"/>
                <a:sym typeface="Roboto Bold"/>
              </a:rPr>
              <a:t>CLOUD CONSOLE</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a:ea typeface="Roboto Regular"/>
                <a:cs typeface="Arial"/>
                <a:sym typeface="Roboto Regular"/>
              </a:rPr>
              <a:t>The interface for OEM </a:t>
            </a:r>
            <a:br>
              <a:rPr lang="en-CA" sz="1000" kern="0">
                <a:latin typeface="Arial" panose="020B0604020202020204" pitchFamily="34" charset="0"/>
                <a:ea typeface="Roboto Regular"/>
                <a:cs typeface="Arial" panose="020B0604020202020204" pitchFamily="34" charset="0"/>
              </a:rPr>
            </a:br>
            <a:r>
              <a:rPr lang="en-CA" sz="1000" kern="0">
                <a:solidFill>
                  <a:schemeClr val="accent3"/>
                </a:solidFill>
                <a:latin typeface="Arial"/>
                <a:ea typeface="Roboto Regular"/>
                <a:cs typeface="Arial"/>
                <a:sym typeface="Roboto Regular"/>
              </a:rPr>
              <a:t>deployment, control and </a:t>
            </a:r>
            <a:br>
              <a:rPr lang="en-CA" sz="1000" kern="0">
                <a:latin typeface="Arial" panose="020B0604020202020204" pitchFamily="34" charset="0"/>
                <a:ea typeface="Roboto Regular"/>
                <a:cs typeface="Arial" panose="020B0604020202020204" pitchFamily="34" charset="0"/>
              </a:rPr>
            </a:br>
            <a:r>
              <a:rPr lang="en-CA" sz="1000" kern="0">
                <a:solidFill>
                  <a:schemeClr val="accent3"/>
                </a:solidFill>
                <a:latin typeface="Arial"/>
                <a:ea typeface="Roboto Regular"/>
                <a:cs typeface="Arial"/>
                <a:sym typeface="Roboto Regular"/>
              </a:rPr>
              <a:t>monitoring of the IVY™ Edge</a:t>
            </a:r>
            <a:endParaRPr lang="en-CA" sz="1000" kern="0">
              <a:solidFill>
                <a:schemeClr val="accent3"/>
              </a:solidFill>
              <a:latin typeface="Arial"/>
              <a:ea typeface="Roboto Regular"/>
              <a:cs typeface="Arial"/>
            </a:endParaRPr>
          </a:p>
        </p:txBody>
      </p:sp>
      <p:sp>
        <p:nvSpPr>
          <p:cNvPr id="25" name="TextBox 86">
            <a:extLst>
              <a:ext uri="{FF2B5EF4-FFF2-40B4-BE49-F238E27FC236}">
                <a16:creationId xmlns:a16="http://schemas.microsoft.com/office/drawing/2014/main" id="{4539007E-BD45-6B14-ECCF-34EAF0C944CB}"/>
              </a:ext>
            </a:extLst>
          </p:cNvPr>
          <p:cNvSpPr txBox="1"/>
          <p:nvPr/>
        </p:nvSpPr>
        <p:spPr>
          <a:xfrm>
            <a:off x="6352490" y="3420818"/>
            <a:ext cx="1561095" cy="275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defPPr>
              <a:defRPr lang="en-US"/>
            </a:defPPr>
            <a:lvl1pPr marR="0" lvl="0" indent="0" algn="ctr" fontAlgn="auto" hangingPunct="0">
              <a:lnSpc>
                <a:spcPct val="100000"/>
              </a:lnSpc>
              <a:spcBef>
                <a:spcPts val="0"/>
              </a:spcBef>
              <a:spcAft>
                <a:spcPts val="0"/>
              </a:spcAft>
              <a:buClrTx/>
              <a:buSzTx/>
              <a:buFontTx/>
              <a:buNone/>
              <a:tabLst/>
              <a:defRPr kumimoji="0" sz="1500" b="1" u="none" strike="noStrike" kern="0" cap="none" spc="0" normalizeH="0" baseline="0">
                <a:ln>
                  <a:noFill/>
                </a:ln>
                <a:solidFill>
                  <a:schemeClr val="bg1"/>
                </a:solidFill>
                <a:effectLst/>
                <a:uLnTx/>
                <a:uFillTx/>
                <a:latin typeface="Arial" panose="020B0604020202020204" pitchFamily="34" charset="0"/>
                <a:ea typeface="Roboto Regular"/>
                <a:cs typeface="Arial" panose="020B0604020202020204" pitchFamily="34" charset="0"/>
              </a:defRPr>
            </a:lvl1pPr>
          </a:lstStyle>
          <a:p>
            <a:r>
              <a:rPr sz="1100">
                <a:sym typeface="Roboto Regular"/>
              </a:rPr>
              <a:t>IVY </a:t>
            </a:r>
            <a:r>
              <a:rPr lang="en-CA" sz="1100">
                <a:sym typeface="Roboto Regular"/>
              </a:rPr>
              <a:t>CONSOLE</a:t>
            </a:r>
            <a:endParaRPr sz="1100">
              <a:sym typeface="Roboto Regular"/>
            </a:endParaRPr>
          </a:p>
        </p:txBody>
      </p:sp>
      <p:sp>
        <p:nvSpPr>
          <p:cNvPr id="104" name="Rounded Rectangle 83">
            <a:extLst>
              <a:ext uri="{FF2B5EF4-FFF2-40B4-BE49-F238E27FC236}">
                <a16:creationId xmlns:a16="http://schemas.microsoft.com/office/drawing/2014/main" id="{26DEC75A-E592-E871-47CA-8BB4B213D42A}"/>
              </a:ext>
            </a:extLst>
          </p:cNvPr>
          <p:cNvSpPr/>
          <p:nvPr/>
        </p:nvSpPr>
        <p:spPr>
          <a:xfrm>
            <a:off x="5923878" y="1942599"/>
            <a:ext cx="4493164" cy="872835"/>
          </a:xfrm>
          <a:prstGeom prst="roundRect">
            <a:avLst>
              <a:gd name="adj" fmla="val 13358"/>
            </a:avLst>
          </a:prstGeom>
          <a:solidFill>
            <a:schemeClr val="bg1">
              <a:lumMod val="85000"/>
            </a:schemeClr>
          </a:solidFill>
          <a:ln w="9525" cap="flat">
            <a:noFill/>
            <a:prstDash val="solid"/>
            <a:miter lim="800000"/>
          </a:ln>
          <a:effectLst/>
        </p:spPr>
        <p:txBody>
          <a:bodyPr wrap="square" lIns="45719" tIns="45719" rIns="45719" bIns="45719" numCol="1" anchor="ctr">
            <a:noAutofit/>
          </a:bodyPr>
          <a:lstStyle/>
          <a:p>
            <a:pPr algn="ctr" hangingPunct="0"/>
            <a:endParaRPr sz="1600" kern="0">
              <a:solidFill>
                <a:srgbClr val="FF0000"/>
              </a:solidFill>
              <a:latin typeface="Arial"/>
              <a:cs typeface="Arial"/>
              <a:sym typeface="Arial"/>
            </a:endParaRPr>
          </a:p>
        </p:txBody>
      </p:sp>
      <p:sp>
        <p:nvSpPr>
          <p:cNvPr id="105" name="TextBox 104">
            <a:extLst>
              <a:ext uri="{FF2B5EF4-FFF2-40B4-BE49-F238E27FC236}">
                <a16:creationId xmlns:a16="http://schemas.microsoft.com/office/drawing/2014/main" id="{1AC121CE-6B1F-2ECE-8DFC-CDA17C43CBBF}"/>
              </a:ext>
            </a:extLst>
          </p:cNvPr>
          <p:cNvSpPr txBox="1"/>
          <p:nvPr/>
        </p:nvSpPr>
        <p:spPr>
          <a:xfrm>
            <a:off x="9469749" y="2415313"/>
            <a:ext cx="699259" cy="2443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685757">
              <a:defRPr sz="900">
                <a:solidFill>
                  <a:srgbClr val="595959"/>
                </a:solidFill>
                <a:latin typeface="Roboto Regular"/>
                <a:ea typeface="Roboto Regular"/>
                <a:cs typeface="Roboto Regular"/>
                <a:sym typeface="Roboto Regular"/>
              </a:defRPr>
            </a:lvl1pPr>
          </a:lstStyle>
          <a:p>
            <a:pPr marL="0" marR="0" lvl="0" indent="0" algn="ctr" defTabSz="685757" rtl="0" eaLnBrk="1" fontAlgn="auto" latinLnBrk="0" hangingPunct="0">
              <a:lnSpc>
                <a:spcPct val="100000"/>
              </a:lnSpc>
              <a:spcBef>
                <a:spcPts val="0"/>
              </a:spcBef>
              <a:spcAft>
                <a:spcPts val="0"/>
              </a:spcAft>
              <a:buClrTx/>
              <a:buSzTx/>
              <a:buFontTx/>
              <a:buNone/>
              <a:tabLst/>
              <a:defRPr/>
            </a:pP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Apps</a:t>
            </a:r>
          </a:p>
        </p:txBody>
      </p:sp>
      <p:sp>
        <p:nvSpPr>
          <p:cNvPr id="106" name="TextBox 126">
            <a:extLst>
              <a:ext uri="{FF2B5EF4-FFF2-40B4-BE49-F238E27FC236}">
                <a16:creationId xmlns:a16="http://schemas.microsoft.com/office/drawing/2014/main" id="{AA09601E-7763-0B13-0C28-9797F5E42D76}"/>
              </a:ext>
            </a:extLst>
          </p:cNvPr>
          <p:cNvSpPr txBox="1"/>
          <p:nvPr/>
        </p:nvSpPr>
        <p:spPr>
          <a:xfrm>
            <a:off x="7185178" y="2415313"/>
            <a:ext cx="431201" cy="2961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1097280">
              <a:defRPr sz="900">
                <a:solidFill>
                  <a:srgbClr val="595959"/>
                </a:solidFill>
                <a:latin typeface="Roboto Regular"/>
                <a:ea typeface="Roboto Regular"/>
                <a:cs typeface="Roboto Regular"/>
                <a:sym typeface="Roboto Regular"/>
              </a:defRPr>
            </a:lvl1pPr>
          </a:lstStyle>
          <a:p>
            <a:pPr marL="0" marR="0" lvl="0" indent="0" algn="ctr" defTabSz="1097280" rtl="0" eaLnBrk="1" fontAlgn="auto" latinLnBrk="0" hangingPunct="0">
              <a:lnSpc>
                <a:spcPct val="100000"/>
              </a:lnSpc>
              <a:spcBef>
                <a:spcPts val="0"/>
              </a:spcBef>
              <a:spcAft>
                <a:spcPts val="0"/>
              </a:spcAft>
              <a:buClrTx/>
              <a:buSzTx/>
              <a:buFontTx/>
              <a:buNone/>
              <a:tabLst/>
              <a:defRPr/>
            </a:pP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ML</a:t>
            </a:r>
          </a:p>
        </p:txBody>
      </p:sp>
      <p:sp>
        <p:nvSpPr>
          <p:cNvPr id="107" name="TextBox 153">
            <a:extLst>
              <a:ext uri="{FF2B5EF4-FFF2-40B4-BE49-F238E27FC236}">
                <a16:creationId xmlns:a16="http://schemas.microsoft.com/office/drawing/2014/main" id="{ABFD6B68-A03D-3898-E25B-249ECA7A91EC}"/>
              </a:ext>
            </a:extLst>
          </p:cNvPr>
          <p:cNvSpPr txBox="1"/>
          <p:nvPr/>
        </p:nvSpPr>
        <p:spPr>
          <a:xfrm>
            <a:off x="7857939" y="2415313"/>
            <a:ext cx="705750" cy="342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1097280">
              <a:defRPr sz="900">
                <a:solidFill>
                  <a:srgbClr val="595959"/>
                </a:solidFill>
                <a:latin typeface="Roboto Regular"/>
                <a:ea typeface="Roboto Regular"/>
                <a:cs typeface="Roboto Regular"/>
                <a:sym typeface="Roboto Regular"/>
              </a:defRPr>
            </a:lvl1pPr>
          </a:lstStyle>
          <a:p>
            <a:pPr marL="0" marR="0" lvl="0" indent="0" algn="ctr" defTabSz="1097280" rtl="0" eaLnBrk="1" fontAlgn="auto" latinLnBrk="0" hangingPunct="0">
              <a:lnSpc>
                <a:spcPct val="100000"/>
              </a:lnSpc>
              <a:spcBef>
                <a:spcPts val="0"/>
              </a:spcBef>
              <a:spcAft>
                <a:spcPts val="0"/>
              </a:spcAft>
              <a:buClrTx/>
              <a:buSzTx/>
              <a:buFontTx/>
              <a:buNone/>
              <a:tabLst/>
              <a:defRPr/>
            </a:pP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Digital Twin </a:t>
            </a:r>
          </a:p>
        </p:txBody>
      </p:sp>
      <p:sp>
        <p:nvSpPr>
          <p:cNvPr id="108" name="TextBox 155">
            <a:extLst>
              <a:ext uri="{FF2B5EF4-FFF2-40B4-BE49-F238E27FC236}">
                <a16:creationId xmlns:a16="http://schemas.microsoft.com/office/drawing/2014/main" id="{749728D0-A880-AC37-9B15-992835A1FE2F}"/>
              </a:ext>
            </a:extLst>
          </p:cNvPr>
          <p:cNvSpPr txBox="1"/>
          <p:nvPr/>
        </p:nvSpPr>
        <p:spPr>
          <a:xfrm>
            <a:off x="8603371" y="2415313"/>
            <a:ext cx="849588" cy="296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1097280">
              <a:defRPr sz="900">
                <a:solidFill>
                  <a:srgbClr val="595959"/>
                </a:solidFill>
                <a:latin typeface="Roboto Regular"/>
                <a:ea typeface="Roboto Regular"/>
                <a:cs typeface="Roboto Regular"/>
                <a:sym typeface="Roboto Regular"/>
              </a:defRPr>
            </a:lvl1pPr>
          </a:lstStyle>
          <a:p>
            <a:pPr marL="0" marR="0" lvl="0" indent="0" algn="ctr" defTabSz="1097280" rtl="0" eaLnBrk="1" fontAlgn="auto" latinLnBrk="0" hangingPunct="0">
              <a:lnSpc>
                <a:spcPct val="100000"/>
              </a:lnSpc>
              <a:spcBef>
                <a:spcPts val="0"/>
              </a:spcBef>
              <a:spcAft>
                <a:spcPts val="0"/>
              </a:spcAft>
              <a:buClrTx/>
              <a:buSzTx/>
              <a:buFontTx/>
              <a:buNone/>
              <a:tabLst/>
              <a:defRPr/>
            </a:pP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Data </a:t>
            </a:r>
            <a:r>
              <a:rPr kumimoji="0" lang="en-CA"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c</a:t>
            </a: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onsumers</a:t>
            </a:r>
          </a:p>
        </p:txBody>
      </p:sp>
      <p:sp>
        <p:nvSpPr>
          <p:cNvPr id="109" name="TextBox 163">
            <a:extLst>
              <a:ext uri="{FF2B5EF4-FFF2-40B4-BE49-F238E27FC236}">
                <a16:creationId xmlns:a16="http://schemas.microsoft.com/office/drawing/2014/main" id="{15243A31-0203-D0EE-B71E-77B5C47D7C35}"/>
              </a:ext>
            </a:extLst>
          </p:cNvPr>
          <p:cNvSpPr txBox="1"/>
          <p:nvPr/>
        </p:nvSpPr>
        <p:spPr>
          <a:xfrm>
            <a:off x="6216959" y="2415313"/>
            <a:ext cx="621249" cy="3131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defTabSz="1097280">
              <a:defRPr sz="900">
                <a:solidFill>
                  <a:srgbClr val="595959"/>
                </a:solidFill>
                <a:latin typeface="Roboto Regular"/>
                <a:ea typeface="Roboto Regular"/>
                <a:cs typeface="Roboto Regular"/>
                <a:sym typeface="Roboto Regular"/>
              </a:defRPr>
            </a:lvl1pPr>
          </a:lstStyle>
          <a:p>
            <a:pPr marL="0" marR="0" lvl="0" indent="0" algn="ctr" defTabSz="1097280" rtl="0" eaLnBrk="1" fontAlgn="auto" latinLnBrk="0" hangingPunct="0">
              <a:lnSpc>
                <a:spcPct val="100000"/>
              </a:lnSpc>
              <a:spcBef>
                <a:spcPts val="0"/>
              </a:spcBef>
              <a:spcAft>
                <a:spcPts val="0"/>
              </a:spcAft>
              <a:buClrTx/>
              <a:buSzTx/>
              <a:buFontTx/>
              <a:buNone/>
              <a:tabLst/>
              <a:defRPr/>
            </a:pPr>
            <a:r>
              <a:rPr kumimoji="0" sz="900"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Regular"/>
              </a:rPr>
              <a:t>Data Lake </a:t>
            </a:r>
          </a:p>
        </p:txBody>
      </p:sp>
      <p:sp>
        <p:nvSpPr>
          <p:cNvPr id="110" name="Circle">
            <a:extLst>
              <a:ext uri="{FF2B5EF4-FFF2-40B4-BE49-F238E27FC236}">
                <a16:creationId xmlns:a16="http://schemas.microsoft.com/office/drawing/2014/main" id="{CDDA9E4C-7C81-0779-7E9E-62C2453F7A6D}"/>
              </a:ext>
            </a:extLst>
          </p:cNvPr>
          <p:cNvSpPr/>
          <p:nvPr/>
        </p:nvSpPr>
        <p:spPr>
          <a:xfrm>
            <a:off x="6243856" y="1805354"/>
            <a:ext cx="612166" cy="591997"/>
          </a:xfrm>
          <a:prstGeom prst="ellipse">
            <a:avLst/>
          </a:prstGeom>
          <a:solidFill>
            <a:srgbClr val="FFFFFF"/>
          </a:solidFill>
          <a:ln w="25400" cap="flat">
            <a:solidFill>
              <a:srgbClr val="01BEFF"/>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11" name="Circle">
            <a:extLst>
              <a:ext uri="{FF2B5EF4-FFF2-40B4-BE49-F238E27FC236}">
                <a16:creationId xmlns:a16="http://schemas.microsoft.com/office/drawing/2014/main" id="{A434BA96-3E80-6AE7-3C51-A6EE3ECCDDBD}"/>
              </a:ext>
            </a:extLst>
          </p:cNvPr>
          <p:cNvSpPr/>
          <p:nvPr/>
        </p:nvSpPr>
        <p:spPr>
          <a:xfrm>
            <a:off x="7065471" y="1805354"/>
            <a:ext cx="612166" cy="591997"/>
          </a:xfrm>
          <a:prstGeom prst="ellipse">
            <a:avLst/>
          </a:prstGeom>
          <a:solidFill>
            <a:srgbClr val="FFFFFF"/>
          </a:solidFill>
          <a:ln w="25400" cap="flat">
            <a:solidFill>
              <a:srgbClr val="01BEFF"/>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12" name="Circle">
            <a:extLst>
              <a:ext uri="{FF2B5EF4-FFF2-40B4-BE49-F238E27FC236}">
                <a16:creationId xmlns:a16="http://schemas.microsoft.com/office/drawing/2014/main" id="{009AA2D9-B22B-CA54-299D-42BBD3C7E0A2}"/>
              </a:ext>
            </a:extLst>
          </p:cNvPr>
          <p:cNvSpPr/>
          <p:nvPr/>
        </p:nvSpPr>
        <p:spPr>
          <a:xfrm>
            <a:off x="7887086" y="1805354"/>
            <a:ext cx="612166" cy="591997"/>
          </a:xfrm>
          <a:prstGeom prst="ellipse">
            <a:avLst/>
          </a:prstGeom>
          <a:solidFill>
            <a:srgbClr val="FFFFFF"/>
          </a:solidFill>
          <a:ln w="25400" cap="flat">
            <a:solidFill>
              <a:srgbClr val="01BEFF"/>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13" name="Circle">
            <a:extLst>
              <a:ext uri="{FF2B5EF4-FFF2-40B4-BE49-F238E27FC236}">
                <a16:creationId xmlns:a16="http://schemas.microsoft.com/office/drawing/2014/main" id="{31DFFFE5-3307-0457-D707-C7FC798A14BE}"/>
              </a:ext>
            </a:extLst>
          </p:cNvPr>
          <p:cNvSpPr/>
          <p:nvPr/>
        </p:nvSpPr>
        <p:spPr>
          <a:xfrm>
            <a:off x="8708700" y="1805354"/>
            <a:ext cx="612167" cy="591997"/>
          </a:xfrm>
          <a:prstGeom prst="ellipse">
            <a:avLst/>
          </a:prstGeom>
          <a:solidFill>
            <a:srgbClr val="FFFFFF"/>
          </a:solidFill>
          <a:ln w="25400" cap="flat">
            <a:solidFill>
              <a:srgbClr val="01BEFF"/>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14" name="Circle">
            <a:extLst>
              <a:ext uri="{FF2B5EF4-FFF2-40B4-BE49-F238E27FC236}">
                <a16:creationId xmlns:a16="http://schemas.microsoft.com/office/drawing/2014/main" id="{56F9AB6B-90EA-60B6-FB89-F678F91EF61C}"/>
              </a:ext>
            </a:extLst>
          </p:cNvPr>
          <p:cNvSpPr/>
          <p:nvPr/>
        </p:nvSpPr>
        <p:spPr>
          <a:xfrm>
            <a:off x="9530316" y="1805354"/>
            <a:ext cx="612167" cy="591997"/>
          </a:xfrm>
          <a:prstGeom prst="ellipse">
            <a:avLst/>
          </a:prstGeom>
          <a:solidFill>
            <a:srgbClr val="FFFFFF"/>
          </a:solidFill>
          <a:ln w="25400" cap="flat">
            <a:solidFill>
              <a:srgbClr val="01BEFF"/>
            </a:solidFill>
            <a:prstDash val="solid"/>
            <a:round/>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23" name="Rectangle 122">
            <a:extLst>
              <a:ext uri="{FF2B5EF4-FFF2-40B4-BE49-F238E27FC236}">
                <a16:creationId xmlns:a16="http://schemas.microsoft.com/office/drawing/2014/main" id="{C7EF1F98-AC54-F7ED-C2B5-251D579F2A8E}"/>
              </a:ext>
            </a:extLst>
          </p:cNvPr>
          <p:cNvSpPr/>
          <p:nvPr/>
        </p:nvSpPr>
        <p:spPr>
          <a:xfrm>
            <a:off x="7137928" y="2862713"/>
            <a:ext cx="564578" cy="307777"/>
          </a:xfrm>
          <a:prstGeom prst="rect">
            <a:avLst/>
          </a:prstGeom>
          <a:noFill/>
          <a:ln>
            <a:noFill/>
          </a:ln>
        </p:spPr>
        <p:txBody>
          <a:bodyPr wrap="square" rtlCol="0">
            <a:spAutoFit/>
          </a:bodyPr>
          <a:lstStyle/>
          <a:p>
            <a:pPr algn="ctr"/>
            <a:r>
              <a:rPr lang="en-US" sz="1400">
                <a:solidFill>
                  <a:schemeClr val="accent3"/>
                </a:solidFill>
                <a:latin typeface="Arial" panose="020B0604020202020204" pitchFamily="34" charset="0"/>
                <a:sym typeface="Arial"/>
              </a:rPr>
              <a:t>APIs</a:t>
            </a:r>
          </a:p>
        </p:txBody>
      </p:sp>
      <p:sp>
        <p:nvSpPr>
          <p:cNvPr id="125" name="Rounded Rectangle 83">
            <a:extLst>
              <a:ext uri="{FF2B5EF4-FFF2-40B4-BE49-F238E27FC236}">
                <a16:creationId xmlns:a16="http://schemas.microsoft.com/office/drawing/2014/main" id="{AA1743E7-6704-9104-84DD-C7E29A467B0D}"/>
              </a:ext>
            </a:extLst>
          </p:cNvPr>
          <p:cNvSpPr/>
          <p:nvPr/>
        </p:nvSpPr>
        <p:spPr>
          <a:xfrm>
            <a:off x="925899" y="2519854"/>
            <a:ext cx="3213809" cy="537901"/>
          </a:xfrm>
          <a:prstGeom prst="roundRect">
            <a:avLst>
              <a:gd name="adj" fmla="val 21238"/>
            </a:avLst>
          </a:prstGeom>
          <a:solidFill>
            <a:schemeClr val="bg1">
              <a:lumMod val="85000"/>
            </a:schemeClr>
          </a:solidFill>
          <a:ln w="9525" cap="flat">
            <a:noFill/>
            <a:prstDash val="solid"/>
            <a:miter lim="800000"/>
          </a:ln>
          <a:effectLst/>
        </p:spPr>
        <p:txBody>
          <a:bodyPr wrap="square" lIns="45719" tIns="45719" rIns="45719" bIns="45719" numCol="1" anchor="ctr">
            <a:noAutofit/>
          </a:bodyPr>
          <a:lstStyle/>
          <a:p>
            <a:pPr algn="ctr" hangingPunct="0"/>
            <a:endParaRPr sz="1600" kern="0">
              <a:solidFill>
                <a:srgbClr val="FF0000"/>
              </a:solidFill>
              <a:latin typeface="Arial"/>
              <a:cs typeface="Arial"/>
              <a:sym typeface="Arial"/>
            </a:endParaRPr>
          </a:p>
        </p:txBody>
      </p:sp>
      <p:sp>
        <p:nvSpPr>
          <p:cNvPr id="126" name="Rounded Rectangle 83">
            <a:extLst>
              <a:ext uri="{FF2B5EF4-FFF2-40B4-BE49-F238E27FC236}">
                <a16:creationId xmlns:a16="http://schemas.microsoft.com/office/drawing/2014/main" id="{6BAD5AD9-CE36-D184-1CA6-6D9D5EFE89C6}"/>
              </a:ext>
            </a:extLst>
          </p:cNvPr>
          <p:cNvSpPr/>
          <p:nvPr/>
        </p:nvSpPr>
        <p:spPr>
          <a:xfrm>
            <a:off x="925899" y="4797578"/>
            <a:ext cx="3213809" cy="1210115"/>
          </a:xfrm>
          <a:prstGeom prst="roundRect">
            <a:avLst>
              <a:gd name="adj" fmla="val 9441"/>
            </a:avLst>
          </a:prstGeom>
          <a:solidFill>
            <a:schemeClr val="bg1">
              <a:lumMod val="85000"/>
            </a:schemeClr>
          </a:solidFill>
          <a:ln w="9525" cap="flat">
            <a:noFill/>
            <a:prstDash val="solid"/>
            <a:miter lim="800000"/>
          </a:ln>
          <a:effectLst/>
        </p:spPr>
        <p:txBody>
          <a:bodyPr wrap="square" lIns="45719" tIns="45719" rIns="45719" bIns="45719" numCol="1" anchor="ctr">
            <a:noAutofit/>
          </a:bodyPr>
          <a:lstStyle/>
          <a:p>
            <a:pPr algn="ctr" hangingPunct="0"/>
            <a:endParaRPr sz="1600" kern="0">
              <a:solidFill>
                <a:srgbClr val="FF0000"/>
              </a:solidFill>
              <a:latin typeface="Arial"/>
              <a:cs typeface="Arial"/>
              <a:sym typeface="Arial"/>
            </a:endParaRPr>
          </a:p>
        </p:txBody>
      </p:sp>
      <p:sp>
        <p:nvSpPr>
          <p:cNvPr id="127" name="Rounded Rectangle">
            <a:extLst>
              <a:ext uri="{FF2B5EF4-FFF2-40B4-BE49-F238E27FC236}">
                <a16:creationId xmlns:a16="http://schemas.microsoft.com/office/drawing/2014/main" id="{CD9AA295-3991-3ECA-8774-E8F3F396C20E}"/>
              </a:ext>
            </a:extLst>
          </p:cNvPr>
          <p:cNvSpPr/>
          <p:nvPr/>
        </p:nvSpPr>
        <p:spPr>
          <a:xfrm>
            <a:off x="1013100" y="4896885"/>
            <a:ext cx="3048206" cy="335918"/>
          </a:xfrm>
          <a:prstGeom prst="roundRect">
            <a:avLst>
              <a:gd name="adj" fmla="val 18329"/>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28" name="Rounded Rectangle">
            <a:extLst>
              <a:ext uri="{FF2B5EF4-FFF2-40B4-BE49-F238E27FC236}">
                <a16:creationId xmlns:a16="http://schemas.microsoft.com/office/drawing/2014/main" id="{0D538CD7-B7B8-22C2-2F00-208783E5C1CF}"/>
              </a:ext>
            </a:extLst>
          </p:cNvPr>
          <p:cNvSpPr/>
          <p:nvPr/>
        </p:nvSpPr>
        <p:spPr>
          <a:xfrm>
            <a:off x="1013100" y="5319757"/>
            <a:ext cx="3048206" cy="607744"/>
          </a:xfrm>
          <a:prstGeom prst="roundRect">
            <a:avLst>
              <a:gd name="adj" fmla="val 10131"/>
            </a:avLst>
          </a:prstGeom>
          <a:solidFill>
            <a:srgbClr val="FFFFFF"/>
          </a:solidFill>
          <a:ln w="12700" cap="flat">
            <a:noFill/>
            <a:miter lim="400000"/>
          </a:ln>
          <a:effectLst/>
        </p:spPr>
        <p:txBody>
          <a:bodyPr wrap="square" lIns="45719" tIns="45719" rIns="45719" bIns="45719" numCol="1" anchor="ctr">
            <a:noAutofit/>
          </a:bodyPr>
          <a:lstStyle/>
          <a:p>
            <a:pPr hangingPunct="0"/>
            <a:endParaRPr kern="0">
              <a:solidFill>
                <a:srgbClr val="FF0000"/>
              </a:solidFill>
              <a:latin typeface="Arial"/>
              <a:cs typeface="Arial"/>
              <a:sym typeface="Arial"/>
            </a:endParaRPr>
          </a:p>
        </p:txBody>
      </p:sp>
      <p:sp>
        <p:nvSpPr>
          <p:cNvPr id="129" name="Rounded Rectangle 73">
            <a:extLst>
              <a:ext uri="{FF2B5EF4-FFF2-40B4-BE49-F238E27FC236}">
                <a16:creationId xmlns:a16="http://schemas.microsoft.com/office/drawing/2014/main" id="{1E4B9E0E-D855-00FE-9D0E-D22149AA3083}"/>
              </a:ext>
            </a:extLst>
          </p:cNvPr>
          <p:cNvSpPr/>
          <p:nvPr/>
        </p:nvSpPr>
        <p:spPr>
          <a:xfrm>
            <a:off x="925898" y="3068389"/>
            <a:ext cx="3213809" cy="1732436"/>
          </a:xfrm>
          <a:prstGeom prst="roundRect">
            <a:avLst>
              <a:gd name="adj" fmla="val 6875"/>
            </a:avLst>
          </a:prstGeom>
          <a:solidFill>
            <a:srgbClr val="1371DC">
              <a:lumOff val="-9372"/>
            </a:srgbClr>
          </a:solidFill>
          <a:ln w="9525" cap="flat">
            <a:no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000000"/>
                </a:solidFill>
              </a:defRPr>
            </a:pPr>
            <a:endParaRPr kumimoji="0" sz="16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30" name="Rounded Rectangle">
            <a:extLst>
              <a:ext uri="{FF2B5EF4-FFF2-40B4-BE49-F238E27FC236}">
                <a16:creationId xmlns:a16="http://schemas.microsoft.com/office/drawing/2014/main" id="{C35C876E-8920-A34B-782E-7705B501CA54}"/>
              </a:ext>
            </a:extLst>
          </p:cNvPr>
          <p:cNvSpPr/>
          <p:nvPr/>
        </p:nvSpPr>
        <p:spPr>
          <a:xfrm>
            <a:off x="1066379" y="2598576"/>
            <a:ext cx="1397229" cy="383311"/>
          </a:xfrm>
          <a:prstGeom prst="roundRect">
            <a:avLst>
              <a:gd name="adj" fmla="val 25065"/>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CA" sz="1100" kern="0">
                <a:solidFill>
                  <a:schemeClr val="accent3"/>
                </a:solidFill>
                <a:latin typeface="Arial" panose="020B0604020202020204" pitchFamily="34" charset="0"/>
                <a:ea typeface="Roboto Bold"/>
                <a:cs typeface="Arial" panose="020B0604020202020204" pitchFamily="34" charset="0"/>
              </a:rPr>
              <a:t>Local applications</a:t>
            </a:r>
          </a:p>
        </p:txBody>
      </p:sp>
      <p:sp>
        <p:nvSpPr>
          <p:cNvPr id="131" name="Rounded Rectangle">
            <a:extLst>
              <a:ext uri="{FF2B5EF4-FFF2-40B4-BE49-F238E27FC236}">
                <a16:creationId xmlns:a16="http://schemas.microsoft.com/office/drawing/2014/main" id="{3E65AD7C-50C0-AA73-2A3D-65A08D7B3D31}"/>
              </a:ext>
            </a:extLst>
          </p:cNvPr>
          <p:cNvSpPr/>
          <p:nvPr/>
        </p:nvSpPr>
        <p:spPr>
          <a:xfrm>
            <a:off x="2555210" y="2608289"/>
            <a:ext cx="1445799" cy="368754"/>
          </a:xfrm>
          <a:prstGeom prst="roundRect">
            <a:avLst>
              <a:gd name="adj" fmla="val 25031"/>
            </a:avLst>
          </a:prstGeom>
          <a:solidFill>
            <a:srgbClr val="FFFFFF"/>
          </a:solidFill>
          <a:ln w="12700" cap="flat">
            <a:noFill/>
            <a:miter lim="400000"/>
          </a:ln>
          <a:effectLst/>
        </p:spPr>
        <p:txBody>
          <a:bodyPr wrap="square" lIns="45719" tIns="45719" rIns="45719" bIns="45719" numCol="1" anchor="ctr">
            <a:noAutofit/>
          </a:bodyPr>
          <a:lstStyle/>
          <a:p>
            <a:pPr algn="ctr" hangingPunct="0">
              <a:defRPr/>
            </a:pPr>
            <a:r>
              <a:rPr lang="en-CA" sz="1100" kern="0">
                <a:solidFill>
                  <a:schemeClr val="accent3"/>
                </a:solidFill>
                <a:latin typeface="Arial" panose="020B0604020202020204" pitchFamily="34" charset="0"/>
                <a:ea typeface="Roboto Bold"/>
                <a:cs typeface="Arial" panose="020B0604020202020204" pitchFamily="34" charset="0"/>
              </a:rPr>
              <a:t>OEM connectivity</a:t>
            </a:r>
          </a:p>
        </p:txBody>
      </p:sp>
      <p:sp>
        <p:nvSpPr>
          <p:cNvPr id="133" name="Vehicle Hardware and OS">
            <a:extLst>
              <a:ext uri="{FF2B5EF4-FFF2-40B4-BE49-F238E27FC236}">
                <a16:creationId xmlns:a16="http://schemas.microsoft.com/office/drawing/2014/main" id="{C62485A7-3DBF-02BA-CC9B-4ED378332091}"/>
              </a:ext>
            </a:extLst>
          </p:cNvPr>
          <p:cNvSpPr txBox="1"/>
          <p:nvPr/>
        </p:nvSpPr>
        <p:spPr>
          <a:xfrm>
            <a:off x="1138492" y="4945734"/>
            <a:ext cx="2669420" cy="245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000">
                <a:solidFill>
                  <a:srgbClr val="000000"/>
                </a:solidFill>
                <a:latin typeface="Roboto Bold"/>
                <a:ea typeface="Roboto Bold"/>
                <a:cs typeface="Roboto Bold"/>
                <a:sym typeface="Roboto Bold"/>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A" b="1"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Bold"/>
              </a:rPr>
              <a:t>VEHICLE HARDWARE AND OS</a:t>
            </a:r>
          </a:p>
        </p:txBody>
      </p:sp>
      <p:sp>
        <p:nvSpPr>
          <p:cNvPr id="136" name="Rounded Rectangle">
            <a:extLst>
              <a:ext uri="{FF2B5EF4-FFF2-40B4-BE49-F238E27FC236}">
                <a16:creationId xmlns:a16="http://schemas.microsoft.com/office/drawing/2014/main" id="{2413B74C-EDEE-7F4F-7DB4-C07B554AE4CC}"/>
              </a:ext>
            </a:extLst>
          </p:cNvPr>
          <p:cNvSpPr/>
          <p:nvPr/>
        </p:nvSpPr>
        <p:spPr>
          <a:xfrm>
            <a:off x="1013100" y="3423050"/>
            <a:ext cx="3048206" cy="593846"/>
          </a:xfrm>
          <a:prstGeom prst="roundRect">
            <a:avLst>
              <a:gd name="adj" fmla="val 10368"/>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37" name="SYNTHETIC SENSOR SERVICES…">
            <a:extLst>
              <a:ext uri="{FF2B5EF4-FFF2-40B4-BE49-F238E27FC236}">
                <a16:creationId xmlns:a16="http://schemas.microsoft.com/office/drawing/2014/main" id="{94BE0A74-7E20-8145-703F-7EEC3295DBCC}"/>
              </a:ext>
            </a:extLst>
          </p:cNvPr>
          <p:cNvSpPr txBox="1"/>
          <p:nvPr/>
        </p:nvSpPr>
        <p:spPr>
          <a:xfrm>
            <a:off x="1226048" y="3419412"/>
            <a:ext cx="2625624" cy="6011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000">
                <a:solidFill>
                  <a:srgbClr val="1371DC">
                    <a:lumOff val="-9372"/>
                  </a:srgbClr>
                </a:solidFill>
                <a:latin typeface="Roboto Bold"/>
                <a:ea typeface="Roboto Bold"/>
                <a:cs typeface="Roboto Bold"/>
                <a:sym typeface="Roboto Bold"/>
              </a:defRPr>
            </a:pPr>
            <a:r>
              <a:rPr kumimoji="0" sz="1000" b="1" u="none" strike="noStrike" kern="0" cap="none" spc="0" normalizeH="0" baseline="0" noProof="0">
                <a:ln>
                  <a:noFill/>
                </a:ln>
                <a:solidFill>
                  <a:schemeClr val="accent3"/>
                </a:solidFill>
                <a:effectLst/>
                <a:uLnTx/>
                <a:uFillTx/>
                <a:latin typeface="Arial"/>
                <a:ea typeface="Roboto Bold"/>
                <a:cs typeface="Arial"/>
                <a:sym typeface="Roboto Bold"/>
              </a:rPr>
              <a:t>SYNTHETIC SENSOR SERVICES</a:t>
            </a:r>
          </a:p>
          <a:p>
            <a:pPr algn="ctr" hangingPunct="0">
              <a:defRPr sz="1000">
                <a:solidFill>
                  <a:srgbClr val="000000"/>
                </a:solidFill>
                <a:latin typeface="Roboto Regular"/>
                <a:ea typeface="Roboto Regular"/>
                <a:cs typeface="Roboto Regular"/>
                <a:sym typeface="Roboto Regular"/>
              </a:defRPr>
            </a:pP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Locally </a:t>
            </a:r>
            <a:r>
              <a:rPr lang="en-US" sz="1000" kern="0">
                <a:solidFill>
                  <a:schemeClr val="accent3"/>
                </a:solidFill>
                <a:latin typeface="Arial"/>
                <a:ea typeface="Roboto Regular"/>
                <a:cs typeface="Arial"/>
                <a:sym typeface="Roboto Regular"/>
              </a:rPr>
              <a:t>process</a:t>
            </a: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 with </a:t>
            </a:r>
            <a:r>
              <a:rPr kumimoji="0" lang="en-US" sz="1000" u="none" strike="noStrike" kern="0" cap="none" spc="0" normalizeH="0" baseline="0" noProof="0">
                <a:ln>
                  <a:noFill/>
                </a:ln>
                <a:solidFill>
                  <a:schemeClr val="accent3"/>
                </a:solidFill>
                <a:effectLst/>
                <a:uLnTx/>
                <a:uFillTx/>
                <a:latin typeface="Arial"/>
                <a:ea typeface="Roboto Regular"/>
                <a:cs typeface="Arial"/>
                <a:sym typeface="Roboto Regular"/>
              </a:rPr>
              <a:t>updatable</a:t>
            </a: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 </a:t>
            </a:r>
            <a:r>
              <a:rPr kumimoji="0" lang="en-CA" sz="1000" u="none" strike="noStrike" kern="0" cap="none" spc="0" normalizeH="0" baseline="0" noProof="0">
                <a:ln>
                  <a:noFill/>
                </a:ln>
                <a:solidFill>
                  <a:schemeClr val="accent3"/>
                </a:solidFill>
                <a:effectLst/>
                <a:uLnTx/>
                <a:uFillTx/>
                <a:latin typeface="Arial"/>
                <a:ea typeface="Roboto Regular"/>
                <a:cs typeface="Arial"/>
                <a:sym typeface="Roboto Regular"/>
              </a:rPr>
              <a:t>c</a:t>
            </a: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ode</a:t>
            </a:r>
            <a:br>
              <a:rPr lang="en-CA" sz="1000" u="none" strike="noStrike" kern="0" cap="none" spc="0" normalizeH="0" baseline="0" noProof="0">
                <a:ln>
                  <a:noFill/>
                </a:ln>
                <a:effectLst/>
                <a:uLnTx/>
                <a:uFillTx/>
                <a:latin typeface="Arial" panose="020B0604020202020204" pitchFamily="34" charset="0"/>
                <a:ea typeface="Roboto Regular"/>
                <a:cs typeface="Arial" panose="020B0604020202020204" pitchFamily="34" charset="0"/>
              </a:rPr>
            </a:b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 and </a:t>
            </a:r>
            <a:r>
              <a:rPr kumimoji="0" lang="en-CA" sz="1000" u="none" strike="noStrike" kern="0" cap="none" spc="0" normalizeH="0" baseline="0" noProof="0">
                <a:ln>
                  <a:noFill/>
                </a:ln>
                <a:solidFill>
                  <a:schemeClr val="accent3"/>
                </a:solidFill>
                <a:effectLst/>
                <a:uLnTx/>
                <a:uFillTx/>
                <a:latin typeface="Arial"/>
                <a:ea typeface="Roboto Regular"/>
                <a:cs typeface="Arial"/>
                <a:sym typeface="Roboto Regular"/>
              </a:rPr>
              <a:t>s</a:t>
            </a:r>
            <a:r>
              <a:rPr kumimoji="0" sz="1000" u="none" strike="noStrike" kern="0" cap="none" spc="0" normalizeH="0" baseline="0" noProof="0">
                <a:ln>
                  <a:noFill/>
                </a:ln>
                <a:solidFill>
                  <a:schemeClr val="accent3"/>
                </a:solidFill>
                <a:effectLst/>
                <a:uLnTx/>
                <a:uFillTx/>
                <a:latin typeface="Arial"/>
                <a:ea typeface="Roboto Regular"/>
                <a:cs typeface="Arial"/>
                <a:sym typeface="Roboto Regular"/>
              </a:rPr>
              <a:t>hare </a:t>
            </a:r>
            <a:r>
              <a:rPr lang="en-US" sz="1000" kern="0">
                <a:solidFill>
                  <a:schemeClr val="accent3"/>
                </a:solidFill>
                <a:latin typeface="Arial"/>
                <a:ea typeface="Roboto Regular"/>
                <a:cs typeface="Arial"/>
                <a:sym typeface="Roboto Regular"/>
              </a:rPr>
              <a:t>vehicle Insights</a:t>
            </a:r>
            <a:endParaRPr sz="1000" u="none" strike="noStrike" kern="0" cap="none" spc="0" normalizeH="0" baseline="0" noProof="0">
              <a:ln>
                <a:noFill/>
              </a:ln>
              <a:solidFill>
                <a:schemeClr val="accent3"/>
              </a:solidFill>
              <a:effectLst/>
              <a:uLnTx/>
              <a:uFillTx/>
              <a:latin typeface="Arial"/>
              <a:ea typeface="Roboto Regular"/>
              <a:cs typeface="Arial"/>
            </a:endParaRPr>
          </a:p>
        </p:txBody>
      </p:sp>
      <p:sp>
        <p:nvSpPr>
          <p:cNvPr id="138" name="Rounded Rectangle">
            <a:extLst>
              <a:ext uri="{FF2B5EF4-FFF2-40B4-BE49-F238E27FC236}">
                <a16:creationId xmlns:a16="http://schemas.microsoft.com/office/drawing/2014/main" id="{25FDBA2E-661A-35CB-AAFF-9FDE2E841807}"/>
              </a:ext>
            </a:extLst>
          </p:cNvPr>
          <p:cNvSpPr/>
          <p:nvPr/>
        </p:nvSpPr>
        <p:spPr>
          <a:xfrm>
            <a:off x="1013100" y="4098124"/>
            <a:ext cx="3048206" cy="597459"/>
          </a:xfrm>
          <a:prstGeom prst="roundRect">
            <a:avLst>
              <a:gd name="adj" fmla="val 10305"/>
            </a:avLst>
          </a:prstGeom>
          <a:solidFill>
            <a:srgbClr val="FFFFF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latin typeface="Arial"/>
              <a:ea typeface="+mn-ea"/>
              <a:cs typeface="Arial"/>
              <a:sym typeface="Arial"/>
            </a:endParaRPr>
          </a:p>
        </p:txBody>
      </p:sp>
      <p:sp>
        <p:nvSpPr>
          <p:cNvPr id="147" name="TextBox 146">
            <a:extLst>
              <a:ext uri="{FF2B5EF4-FFF2-40B4-BE49-F238E27FC236}">
                <a16:creationId xmlns:a16="http://schemas.microsoft.com/office/drawing/2014/main" id="{27F6671F-3F86-9C35-EFE7-A8F420B8ACBE}"/>
              </a:ext>
            </a:extLst>
          </p:cNvPr>
          <p:cNvSpPr txBox="1"/>
          <p:nvPr/>
        </p:nvSpPr>
        <p:spPr>
          <a:xfrm>
            <a:off x="1705632" y="3116938"/>
            <a:ext cx="1561095" cy="391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500">
                <a:solidFill>
                  <a:srgbClr val="FFFFFF"/>
                </a:solidFill>
                <a:latin typeface="Roboto Regular"/>
                <a:ea typeface="Roboto Regular"/>
                <a:cs typeface="Roboto Regular"/>
                <a:sym typeface="Roboto Regular"/>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100" b="1"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Regular"/>
              </a:rPr>
              <a:t>IVY</a:t>
            </a:r>
            <a:r>
              <a:rPr kumimoji="0" lang="en-CA" sz="1100" b="1"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Regular"/>
              </a:rPr>
              <a:t> EDGE</a:t>
            </a:r>
            <a:endParaRPr kumimoji="0" sz="1100" b="1"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Roboto Regular"/>
            </a:endParaRPr>
          </a:p>
        </p:txBody>
      </p:sp>
      <p:sp>
        <p:nvSpPr>
          <p:cNvPr id="148" name="TextBox 147">
            <a:extLst>
              <a:ext uri="{FF2B5EF4-FFF2-40B4-BE49-F238E27FC236}">
                <a16:creationId xmlns:a16="http://schemas.microsoft.com/office/drawing/2014/main" id="{B56CA611-FF0F-40B7-23AF-1A4EDE32BF81}"/>
              </a:ext>
            </a:extLst>
          </p:cNvPr>
          <p:cNvSpPr txBox="1"/>
          <p:nvPr/>
        </p:nvSpPr>
        <p:spPr>
          <a:xfrm>
            <a:off x="8121815" y="1532740"/>
            <a:ext cx="806054" cy="230832"/>
          </a:xfrm>
          <a:prstGeom prst="rect">
            <a:avLst/>
          </a:prstGeom>
          <a:noFill/>
          <a:ln>
            <a:noFill/>
          </a:ln>
        </p:spPr>
        <p:txBody>
          <a:bodyPr wrap="square" rtlCol="0">
            <a:spAutoFit/>
          </a:bodyPr>
          <a:lstStyle/>
          <a:p>
            <a:pPr algn="ctr"/>
            <a:r>
              <a:rPr lang="en-US" sz="900">
                <a:solidFill>
                  <a:schemeClr val="accent3"/>
                </a:solidFill>
                <a:latin typeface="Arial" panose="020B0604020202020204" pitchFamily="34" charset="0"/>
              </a:rPr>
              <a:t>On-premise</a:t>
            </a:r>
          </a:p>
        </p:txBody>
      </p:sp>
      <p:sp>
        <p:nvSpPr>
          <p:cNvPr id="149" name="TextBox 148">
            <a:extLst>
              <a:ext uri="{FF2B5EF4-FFF2-40B4-BE49-F238E27FC236}">
                <a16:creationId xmlns:a16="http://schemas.microsoft.com/office/drawing/2014/main" id="{5463A389-E3F9-618F-1E1B-094304F924EF}"/>
              </a:ext>
            </a:extLst>
          </p:cNvPr>
          <p:cNvSpPr txBox="1"/>
          <p:nvPr/>
        </p:nvSpPr>
        <p:spPr>
          <a:xfrm>
            <a:off x="10488255" y="2130359"/>
            <a:ext cx="1199249" cy="461665"/>
          </a:xfrm>
          <a:prstGeom prst="rect">
            <a:avLst/>
          </a:prstGeom>
          <a:noFill/>
          <a:ln>
            <a:noFill/>
          </a:ln>
        </p:spPr>
        <p:txBody>
          <a:bodyPr wrap="square" rtlCol="0">
            <a:spAutoFit/>
          </a:bodyPr>
          <a:lstStyle>
            <a:defPPr>
              <a:defRPr lang="en-US"/>
            </a:defPPr>
            <a:lvl1pPr algn="ctr">
              <a:defRPr sz="1200" b="1" kern="0">
                <a:solidFill>
                  <a:schemeClr val="accent3"/>
                </a:solidFill>
                <a:latin typeface="Arial" panose="020B0604020202020204" pitchFamily="34" charset="0"/>
                <a:ea typeface="Roboto Bold"/>
                <a:cs typeface="Arial" panose="020B0604020202020204" pitchFamily="34" charset="0"/>
              </a:defRPr>
            </a:lvl1pPr>
          </a:lstStyle>
          <a:p>
            <a:pPr algn="l"/>
            <a:r>
              <a:rPr lang="en-US"/>
              <a:t>OEM IT LANDSCAPE</a:t>
            </a:r>
          </a:p>
        </p:txBody>
      </p:sp>
      <p:sp>
        <p:nvSpPr>
          <p:cNvPr id="150" name="TextBox 149">
            <a:extLst>
              <a:ext uri="{FF2B5EF4-FFF2-40B4-BE49-F238E27FC236}">
                <a16:creationId xmlns:a16="http://schemas.microsoft.com/office/drawing/2014/main" id="{ACAB9D32-1EA5-D3EC-826F-DE77FDE002C9}"/>
              </a:ext>
            </a:extLst>
          </p:cNvPr>
          <p:cNvSpPr txBox="1"/>
          <p:nvPr/>
        </p:nvSpPr>
        <p:spPr>
          <a:xfrm>
            <a:off x="4560735" y="1783521"/>
            <a:ext cx="945225" cy="523220"/>
          </a:xfrm>
          <a:prstGeom prst="rect">
            <a:avLst/>
          </a:prstGeom>
          <a:noFill/>
          <a:ln>
            <a:noFill/>
          </a:ln>
        </p:spPr>
        <p:txBody>
          <a:bodyPr wrap="square" rtlCol="0">
            <a:spAutoFit/>
          </a:bodyPr>
          <a:lstStyle/>
          <a:p>
            <a:pPr algn="ctr"/>
            <a:r>
              <a:rPr lang="en-US" sz="1400">
                <a:solidFill>
                  <a:schemeClr val="accent3"/>
                </a:solidFill>
                <a:latin typeface="Arial" panose="020B0604020202020204" pitchFamily="34" charset="0"/>
              </a:rPr>
              <a:t>OEM telemetry</a:t>
            </a:r>
          </a:p>
        </p:txBody>
      </p:sp>
      <p:pic>
        <p:nvPicPr>
          <p:cNvPr id="151" name="Picture 2" descr="Linux - Wikipedia">
            <a:extLst>
              <a:ext uri="{FF2B5EF4-FFF2-40B4-BE49-F238E27FC236}">
                <a16:creationId xmlns:a16="http://schemas.microsoft.com/office/drawing/2014/main" id="{58FDFBA7-2B09-AD22-0792-C0AAF50E3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969" y="4913290"/>
            <a:ext cx="264428" cy="2795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2" name="Picture 4" descr="TechKinetics Pte. Ltd: QNX Software">
            <a:extLst>
              <a:ext uri="{FF2B5EF4-FFF2-40B4-BE49-F238E27FC236}">
                <a16:creationId xmlns:a16="http://schemas.microsoft.com/office/drawing/2014/main" id="{A2776F7A-DF6C-BBFD-421B-55AC8EA9D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326" y="4990524"/>
            <a:ext cx="494820" cy="141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3" name="Graphic 8">
            <a:extLst>
              <a:ext uri="{FF2B5EF4-FFF2-40B4-BE49-F238E27FC236}">
                <a16:creationId xmlns:a16="http://schemas.microsoft.com/office/drawing/2014/main" id="{7096BA8D-2BD9-960E-7AAF-E41025E297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1487" y="3356679"/>
            <a:ext cx="799924" cy="787634"/>
          </a:xfrm>
          <a:prstGeom prst="rect">
            <a:avLst/>
          </a:prstGeom>
        </p:spPr>
      </p:pic>
      <p:sp>
        <p:nvSpPr>
          <p:cNvPr id="154" name="TextBox 236">
            <a:extLst>
              <a:ext uri="{FF2B5EF4-FFF2-40B4-BE49-F238E27FC236}">
                <a16:creationId xmlns:a16="http://schemas.microsoft.com/office/drawing/2014/main" id="{19266C1F-68CA-3775-0D45-45B19A759F07}"/>
              </a:ext>
            </a:extLst>
          </p:cNvPr>
          <p:cNvSpPr txBox="1"/>
          <p:nvPr/>
        </p:nvSpPr>
        <p:spPr>
          <a:xfrm>
            <a:off x="4279098" y="4743702"/>
            <a:ext cx="1567065" cy="523220"/>
          </a:xfrm>
          <a:prstGeom prst="rect">
            <a:avLst/>
          </a:prstGeom>
          <a:noFill/>
          <a:ln>
            <a:noFill/>
          </a:ln>
        </p:spPr>
        <p:txBody>
          <a:bodyPr wrap="square" rtlCol="0">
            <a:spAutoFit/>
          </a:bodyPr>
          <a:lstStyle>
            <a:defPPr>
              <a:defRPr lang="en-US"/>
            </a:defPPr>
            <a:lvl1pPr algn="ctr">
              <a:defRPr sz="1400">
                <a:solidFill>
                  <a:schemeClr val="accent3"/>
                </a:solidFill>
                <a:latin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IVY Console</a:t>
            </a:r>
          </a:p>
          <a:p>
            <a:r>
              <a:rPr lang="en-US"/>
              <a:t>communications</a:t>
            </a:r>
          </a:p>
        </p:txBody>
      </p:sp>
      <p:sp>
        <p:nvSpPr>
          <p:cNvPr id="158" name="TextBox 223">
            <a:extLst>
              <a:ext uri="{FF2B5EF4-FFF2-40B4-BE49-F238E27FC236}">
                <a16:creationId xmlns:a16="http://schemas.microsoft.com/office/drawing/2014/main" id="{3B453AC7-2A46-3831-2AA2-8BDE37C699FF}"/>
              </a:ext>
            </a:extLst>
          </p:cNvPr>
          <p:cNvSpPr txBox="1"/>
          <p:nvPr/>
        </p:nvSpPr>
        <p:spPr>
          <a:xfrm>
            <a:off x="6992269" y="1496252"/>
            <a:ext cx="564670" cy="24622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chemeClr val="accent3"/>
                </a:solidFill>
                <a:effectLst/>
                <a:uLnTx/>
                <a:uFillTx/>
                <a:latin typeface="Arial" panose="020B0604020202020204" pitchFamily="34" charset="0"/>
                <a:ea typeface="+mn-ea"/>
                <a:cs typeface="+mn-cs"/>
              </a:rPr>
              <a:t>Cloud</a:t>
            </a:r>
          </a:p>
        </p:txBody>
      </p:sp>
      <p:sp>
        <p:nvSpPr>
          <p:cNvPr id="160" name="TextBox 159">
            <a:extLst>
              <a:ext uri="{FF2B5EF4-FFF2-40B4-BE49-F238E27FC236}">
                <a16:creationId xmlns:a16="http://schemas.microsoft.com/office/drawing/2014/main" id="{125DC06E-DD70-FD90-653C-2B135A0CDBE6}"/>
              </a:ext>
            </a:extLst>
          </p:cNvPr>
          <p:cNvSpPr txBox="1"/>
          <p:nvPr/>
        </p:nvSpPr>
        <p:spPr>
          <a:xfrm>
            <a:off x="1773748" y="2210634"/>
            <a:ext cx="1559856" cy="276999"/>
          </a:xfrm>
          <a:prstGeom prst="rect">
            <a:avLst/>
          </a:prstGeom>
          <a:noFill/>
          <a:ln>
            <a:noFill/>
          </a:ln>
        </p:spPr>
        <p:txBody>
          <a:bodyPr wrap="square" rtlCol="0">
            <a:spAutoFit/>
          </a:bodyPr>
          <a:lstStyle/>
          <a:p>
            <a:pPr algn="ctr"/>
            <a:r>
              <a:rPr lang="en-US" sz="1200" b="1" kern="0">
                <a:solidFill>
                  <a:schemeClr val="accent3"/>
                </a:solidFill>
                <a:latin typeface="Arial" panose="020B0604020202020204" pitchFamily="34" charset="0"/>
                <a:ea typeface="Roboto Bold"/>
                <a:cs typeface="Arial" panose="020B0604020202020204" pitchFamily="34" charset="0"/>
              </a:rPr>
              <a:t>IN-VEHICLE</a:t>
            </a:r>
            <a:r>
              <a:rPr lang="en-US" sz="1000" b="1">
                <a:solidFill>
                  <a:srgbClr val="FF0000"/>
                </a:solidFill>
                <a:latin typeface="Arial" panose="020B0604020202020204" pitchFamily="34" charset="0"/>
              </a:rPr>
              <a:t> </a:t>
            </a:r>
          </a:p>
        </p:txBody>
      </p:sp>
      <p:sp>
        <p:nvSpPr>
          <p:cNvPr id="166" name="SYNTHETIC SENSOR SERVICES…">
            <a:extLst>
              <a:ext uri="{FF2B5EF4-FFF2-40B4-BE49-F238E27FC236}">
                <a16:creationId xmlns:a16="http://schemas.microsoft.com/office/drawing/2014/main" id="{53FFE723-16E7-8C7E-44ED-11BA9A141EBE}"/>
              </a:ext>
            </a:extLst>
          </p:cNvPr>
          <p:cNvSpPr txBox="1"/>
          <p:nvPr/>
        </p:nvSpPr>
        <p:spPr>
          <a:xfrm>
            <a:off x="1226048" y="4098922"/>
            <a:ext cx="2625624" cy="6011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000">
                <a:solidFill>
                  <a:srgbClr val="1371DC">
                    <a:lumOff val="-9372"/>
                  </a:srgbClr>
                </a:solidFill>
                <a:latin typeface="Roboto Bold"/>
                <a:ea typeface="Roboto Bold"/>
                <a:cs typeface="Roboto Bold"/>
                <a:sym typeface="Roboto Bold"/>
              </a:defRPr>
            </a:pPr>
            <a:r>
              <a:rPr kumimoji="0" lang="en-CA" sz="1000" b="1" u="none" strike="noStrike" kern="0" cap="none" spc="0" normalizeH="0" baseline="0" noProof="0">
                <a:ln>
                  <a:noFill/>
                </a:ln>
                <a:solidFill>
                  <a:schemeClr val="accent3"/>
                </a:solidFill>
                <a:effectLst/>
                <a:uLnTx/>
                <a:uFillTx/>
                <a:latin typeface="Arial" panose="020B0604020202020204" pitchFamily="34" charset="0"/>
                <a:ea typeface="Roboto Bold"/>
                <a:cs typeface="Arial" panose="020B0604020202020204" pitchFamily="34" charset="0"/>
                <a:sym typeface="Roboto Bold"/>
              </a:rPr>
              <a:t>VEHICLE</a:t>
            </a:r>
            <a:r>
              <a:rPr kumimoji="0" sz="1000" b="1" u="none" strike="noStrike" kern="0" cap="none" spc="0" normalizeH="0" baseline="0" noProof="0">
                <a:ln>
                  <a:noFill/>
                </a:ln>
                <a:solidFill>
                  <a:schemeClr val="accent3"/>
                </a:solidFill>
                <a:effectLst/>
                <a:uLnTx/>
                <a:uFillTx/>
                <a:latin typeface="Arial" panose="020B0604020202020204" pitchFamily="34" charset="0"/>
                <a:ea typeface="Roboto Bold"/>
                <a:cs typeface="Arial" panose="020B0604020202020204" pitchFamily="34" charset="0"/>
                <a:sym typeface="Roboto Bold"/>
              </a:rPr>
              <a:t> SERVICES</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Safely access vehicle data and </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abstract away complexities</a:t>
            </a:r>
          </a:p>
        </p:txBody>
      </p:sp>
      <p:sp>
        <p:nvSpPr>
          <p:cNvPr id="167" name="Vehicle Hardware and OS">
            <a:extLst>
              <a:ext uri="{FF2B5EF4-FFF2-40B4-BE49-F238E27FC236}">
                <a16:creationId xmlns:a16="http://schemas.microsoft.com/office/drawing/2014/main" id="{4A24BBCF-D5A6-C333-7180-46FF27F9538F}"/>
              </a:ext>
            </a:extLst>
          </p:cNvPr>
          <p:cNvSpPr txBox="1"/>
          <p:nvPr/>
        </p:nvSpPr>
        <p:spPr>
          <a:xfrm>
            <a:off x="1129946" y="5683098"/>
            <a:ext cx="2669420" cy="245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sz="1000">
                <a:solidFill>
                  <a:srgbClr val="000000"/>
                </a:solidFill>
                <a:latin typeface="Roboto Bold"/>
                <a:ea typeface="Roboto Bold"/>
                <a:cs typeface="Roboto Bold"/>
                <a:sym typeface="Roboto Bold"/>
              </a:defRPr>
            </a:lvl1p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CA" b="1" u="none" strike="noStrike" kern="0" cap="none" spc="0" normalizeH="0" baseline="0" noProof="0">
                <a:ln>
                  <a:noFill/>
                </a:ln>
                <a:solidFill>
                  <a:schemeClr val="accent3"/>
                </a:solidFill>
                <a:effectLst/>
                <a:uLnTx/>
                <a:uFillTx/>
                <a:latin typeface="Arial" panose="020B0604020202020204" pitchFamily="34" charset="0"/>
                <a:cs typeface="Arial" panose="020B0604020202020204" pitchFamily="34" charset="0"/>
                <a:sym typeface="Roboto Bold"/>
              </a:rPr>
              <a:t>VEHICLE DATA AND SIGNALS</a:t>
            </a:r>
          </a:p>
        </p:txBody>
      </p:sp>
      <p:pic>
        <p:nvPicPr>
          <p:cNvPr id="169" name="Picture 168">
            <a:extLst>
              <a:ext uri="{FF2B5EF4-FFF2-40B4-BE49-F238E27FC236}">
                <a16:creationId xmlns:a16="http://schemas.microsoft.com/office/drawing/2014/main" id="{4D051E27-5CEC-22E8-7189-31CD97E69D48}"/>
              </a:ext>
            </a:extLst>
          </p:cNvPr>
          <p:cNvPicPr>
            <a:picLocks noChangeAspect="1"/>
          </p:cNvPicPr>
          <p:nvPr/>
        </p:nvPicPr>
        <p:blipFill>
          <a:blip r:embed="rId6"/>
          <a:stretch>
            <a:fillRect/>
          </a:stretch>
        </p:blipFill>
        <p:spPr>
          <a:xfrm>
            <a:off x="1358782" y="5338102"/>
            <a:ext cx="2384276" cy="362773"/>
          </a:xfrm>
          <a:prstGeom prst="rect">
            <a:avLst/>
          </a:prstGeom>
        </p:spPr>
      </p:pic>
      <p:cxnSp>
        <p:nvCxnSpPr>
          <p:cNvPr id="170" name="Straight Connector 169">
            <a:extLst>
              <a:ext uri="{FF2B5EF4-FFF2-40B4-BE49-F238E27FC236}">
                <a16:creationId xmlns:a16="http://schemas.microsoft.com/office/drawing/2014/main" id="{023D1175-1586-59D2-811F-D5DA6F1B0818}"/>
              </a:ext>
            </a:extLst>
          </p:cNvPr>
          <p:cNvCxnSpPr>
            <a:cxnSpLocks/>
          </p:cNvCxnSpPr>
          <p:nvPr/>
        </p:nvCxnSpPr>
        <p:spPr>
          <a:xfrm>
            <a:off x="4131426" y="2362047"/>
            <a:ext cx="1798073" cy="0"/>
          </a:xfrm>
          <a:prstGeom prst="line">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2D286FE-1600-D5A8-039D-36AA76D8E1DF}"/>
              </a:ext>
            </a:extLst>
          </p:cNvPr>
          <p:cNvCxnSpPr>
            <a:cxnSpLocks/>
          </p:cNvCxnSpPr>
          <p:nvPr/>
        </p:nvCxnSpPr>
        <p:spPr>
          <a:xfrm>
            <a:off x="4131426" y="5301208"/>
            <a:ext cx="1798073" cy="0"/>
          </a:xfrm>
          <a:prstGeom prst="line">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E287330-7309-F04B-B29C-05CF0D17877B}"/>
              </a:ext>
            </a:extLst>
          </p:cNvPr>
          <p:cNvCxnSpPr>
            <a:cxnSpLocks/>
          </p:cNvCxnSpPr>
          <p:nvPr/>
        </p:nvCxnSpPr>
        <p:spPr>
          <a:xfrm>
            <a:off x="7101450" y="2792562"/>
            <a:ext cx="0" cy="492422"/>
          </a:xfrm>
          <a:prstGeom prst="line">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8" name="Graphic 177" descr="Server outline">
            <a:extLst>
              <a:ext uri="{FF2B5EF4-FFF2-40B4-BE49-F238E27FC236}">
                <a16:creationId xmlns:a16="http://schemas.microsoft.com/office/drawing/2014/main" id="{C8139BB7-8D12-D34C-C7AF-2EC034A744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12596" y="1177323"/>
            <a:ext cx="418902" cy="418902"/>
          </a:xfrm>
          <a:prstGeom prst="rect">
            <a:avLst/>
          </a:prstGeom>
        </p:spPr>
      </p:pic>
      <p:pic>
        <p:nvPicPr>
          <p:cNvPr id="179" name="Picture 2">
            <a:extLst>
              <a:ext uri="{FF2B5EF4-FFF2-40B4-BE49-F238E27FC236}">
                <a16:creationId xmlns:a16="http://schemas.microsoft.com/office/drawing/2014/main" id="{C91289AC-EBA0-F40A-A605-BD37C50D1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4256" y="1257147"/>
            <a:ext cx="366502" cy="221934"/>
          </a:xfrm>
          <a:prstGeom prst="rect">
            <a:avLst/>
          </a:prstGeom>
          <a:noFill/>
          <a:extLst>
            <a:ext uri="{909E8E84-426E-40DD-AFC4-6F175D3DCCD1}">
              <a14:hiddenFill xmlns:a14="http://schemas.microsoft.com/office/drawing/2010/main">
                <a:solidFill>
                  <a:srgbClr val="FFFFFF"/>
                </a:solidFill>
              </a14:hiddenFill>
            </a:ext>
          </a:extLst>
        </p:spPr>
      </p:pic>
      <p:pic>
        <p:nvPicPr>
          <p:cNvPr id="181" name="Graphic 180">
            <a:extLst>
              <a:ext uri="{FF2B5EF4-FFF2-40B4-BE49-F238E27FC236}">
                <a16:creationId xmlns:a16="http://schemas.microsoft.com/office/drawing/2014/main" id="{77B269AD-1685-2D26-5CFA-19895F2A43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8961" y="1899620"/>
            <a:ext cx="377150" cy="377150"/>
          </a:xfrm>
          <a:prstGeom prst="rect">
            <a:avLst/>
          </a:prstGeom>
        </p:spPr>
      </p:pic>
      <p:pic>
        <p:nvPicPr>
          <p:cNvPr id="182" name="Graphic 181">
            <a:extLst>
              <a:ext uri="{FF2B5EF4-FFF2-40B4-BE49-F238E27FC236}">
                <a16:creationId xmlns:a16="http://schemas.microsoft.com/office/drawing/2014/main" id="{76F79B6E-4A86-CA17-C6ED-BE3E2DC3460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94331" y="1902373"/>
            <a:ext cx="362608" cy="362608"/>
          </a:xfrm>
          <a:prstGeom prst="rect">
            <a:avLst/>
          </a:prstGeom>
        </p:spPr>
      </p:pic>
      <p:pic>
        <p:nvPicPr>
          <p:cNvPr id="184" name="Graphic 183">
            <a:extLst>
              <a:ext uri="{FF2B5EF4-FFF2-40B4-BE49-F238E27FC236}">
                <a16:creationId xmlns:a16="http://schemas.microsoft.com/office/drawing/2014/main" id="{19669F43-90D0-8499-C4A5-73011EF6959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3628" y="1915510"/>
            <a:ext cx="383627" cy="383627"/>
          </a:xfrm>
          <a:prstGeom prst="rect">
            <a:avLst/>
          </a:prstGeom>
        </p:spPr>
      </p:pic>
      <p:pic>
        <p:nvPicPr>
          <p:cNvPr id="186" name="Graphic 185">
            <a:extLst>
              <a:ext uri="{FF2B5EF4-FFF2-40B4-BE49-F238E27FC236}">
                <a16:creationId xmlns:a16="http://schemas.microsoft.com/office/drawing/2014/main" id="{75A9C632-C113-A2CE-4677-E09BBC9E6B4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39201" y="1915509"/>
            <a:ext cx="367862" cy="367862"/>
          </a:xfrm>
          <a:prstGeom prst="rect">
            <a:avLst/>
          </a:prstGeom>
        </p:spPr>
      </p:pic>
      <p:pic>
        <p:nvPicPr>
          <p:cNvPr id="188" name="Graphic 187">
            <a:extLst>
              <a:ext uri="{FF2B5EF4-FFF2-40B4-BE49-F238E27FC236}">
                <a16:creationId xmlns:a16="http://schemas.microsoft.com/office/drawing/2014/main" id="{CBE621DD-2A69-A92F-330F-F2A09E2A17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37987" y="1883979"/>
            <a:ext cx="409903" cy="409903"/>
          </a:xfrm>
          <a:prstGeom prst="rect">
            <a:avLst/>
          </a:prstGeom>
        </p:spPr>
      </p:pic>
      <p:cxnSp>
        <p:nvCxnSpPr>
          <p:cNvPr id="189" name="Straight Connector 188">
            <a:extLst>
              <a:ext uri="{FF2B5EF4-FFF2-40B4-BE49-F238E27FC236}">
                <a16:creationId xmlns:a16="http://schemas.microsoft.com/office/drawing/2014/main" id="{8B562D42-7853-7E52-5ECE-7246B135EE10}"/>
              </a:ext>
            </a:extLst>
          </p:cNvPr>
          <p:cNvCxnSpPr>
            <a:cxnSpLocks/>
          </p:cNvCxnSpPr>
          <p:nvPr/>
        </p:nvCxnSpPr>
        <p:spPr>
          <a:xfrm>
            <a:off x="8276578" y="4943856"/>
            <a:ext cx="1004056" cy="0"/>
          </a:xfrm>
          <a:prstGeom prst="line">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2" name="Rounded Rectangle">
            <a:extLst>
              <a:ext uri="{FF2B5EF4-FFF2-40B4-BE49-F238E27FC236}">
                <a16:creationId xmlns:a16="http://schemas.microsoft.com/office/drawing/2014/main" id="{E2798093-A7AD-9566-38B2-40062E99EAD8}"/>
              </a:ext>
            </a:extLst>
          </p:cNvPr>
          <p:cNvSpPr/>
          <p:nvPr/>
        </p:nvSpPr>
        <p:spPr>
          <a:xfrm>
            <a:off x="6011918" y="4993718"/>
            <a:ext cx="2186152" cy="1081261"/>
          </a:xfrm>
          <a:prstGeom prst="roundRect">
            <a:avLst>
              <a:gd name="adj" fmla="val 8244"/>
            </a:avLst>
          </a:prstGeom>
          <a:solidFill>
            <a:srgbClr val="FFFFFF"/>
          </a:solidFill>
          <a:ln w="12700" cap="flat">
            <a:noFill/>
            <a:miter lim="400000"/>
          </a:ln>
          <a:effectLst/>
        </p:spPr>
        <p:txBody>
          <a:bodyPr wrap="square" lIns="45719" tIns="45719" rIns="45719" bIns="45719" numCol="1" anchor="ctr">
            <a:noAutofit/>
          </a:bodyPr>
          <a:lstStyle/>
          <a:p>
            <a:pPr algn="ctr" hangingPunct="0">
              <a:defRPr sz="1000">
                <a:solidFill>
                  <a:srgbClr val="1371DC">
                    <a:lumOff val="-9372"/>
                  </a:srgbClr>
                </a:solidFill>
                <a:latin typeface="Roboto Bold"/>
                <a:ea typeface="Roboto Bold"/>
                <a:cs typeface="Roboto Bold"/>
                <a:sym typeface="Roboto Bold"/>
              </a:defRPr>
            </a:pPr>
            <a:r>
              <a:rPr lang="en-CA" sz="1000" b="1" kern="0">
                <a:solidFill>
                  <a:schemeClr val="accent3"/>
                </a:solidFill>
                <a:latin typeface="Arial" panose="020B0604020202020204" pitchFamily="34" charset="0"/>
                <a:ea typeface="Roboto Bold"/>
                <a:cs typeface="Arial" panose="020B0604020202020204" pitchFamily="34" charset="0"/>
                <a:sym typeface="Roboto Bold"/>
              </a:rPr>
              <a:t>CLOUD SERVICES</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The underlying services supporting deployment</a:t>
            </a:r>
            <a:r>
              <a:rPr kumimoji="0" lang="en-CA" sz="1000" u="none" strike="noStrike" kern="0" cap="none" spc="0" normalizeH="0" baseline="0" noProof="0">
                <a:ln>
                  <a:noFill/>
                </a:ln>
                <a:solidFill>
                  <a:srgbClr val="01033E"/>
                </a:solidFill>
                <a:effectLst/>
                <a:uLnTx/>
                <a:uFillTx/>
                <a:latin typeface="Arial" panose="020B0604020202020204" pitchFamily="34" charset="0"/>
                <a:ea typeface="Roboto Regular"/>
                <a:cs typeface="Arial" panose="020B0604020202020204" pitchFamily="34" charset="0"/>
                <a:sym typeface="Roboto Regular"/>
              </a:rPr>
              <a:t>, </a:t>
            </a:r>
            <a:r>
              <a:rPr kumimoji="0" lang="en-CA" sz="1000" b="1" u="none" strike="noStrike" kern="0" cap="none" spc="0" normalizeH="0" baseline="0" noProof="0">
                <a:ln>
                  <a:noFill/>
                </a:ln>
                <a:solidFill>
                  <a:schemeClr val="accent3"/>
                </a:solidFill>
                <a:effectLst/>
                <a:uLnTx/>
                <a:uFillTx/>
                <a:latin typeface="Arial" panose="020B0604020202020204" pitchFamily="34" charset="0"/>
                <a:ea typeface="Roboto Regular"/>
                <a:cs typeface="Arial" panose="020B0604020202020204" pitchFamily="34" charset="0"/>
                <a:sym typeface="Roboto Regular"/>
              </a:rPr>
              <a:t>control and monitoring</a:t>
            </a:r>
          </a:p>
        </p:txBody>
      </p:sp>
      <p:sp>
        <p:nvSpPr>
          <p:cNvPr id="193" name="Rounded Rectangle 73">
            <a:extLst>
              <a:ext uri="{FF2B5EF4-FFF2-40B4-BE49-F238E27FC236}">
                <a16:creationId xmlns:a16="http://schemas.microsoft.com/office/drawing/2014/main" id="{0C8EFBB0-8519-F7BD-AAD9-7B1FCB87D687}"/>
              </a:ext>
            </a:extLst>
          </p:cNvPr>
          <p:cNvSpPr/>
          <p:nvPr/>
        </p:nvSpPr>
        <p:spPr>
          <a:xfrm>
            <a:off x="9268605" y="3268718"/>
            <a:ext cx="2368882" cy="2743199"/>
          </a:xfrm>
          <a:prstGeom prst="roundRect">
            <a:avLst>
              <a:gd name="adj" fmla="val 6504"/>
            </a:avLst>
          </a:prstGeom>
          <a:solidFill>
            <a:srgbClr val="1371DC">
              <a:lumOff val="-9372"/>
            </a:srgbClr>
          </a:solidFill>
          <a:ln w="9525" cap="flat">
            <a:noFill/>
            <a:prstDash val="solid"/>
            <a:miter lim="800000"/>
          </a:ln>
          <a:effectLst/>
        </p:spPr>
        <p:txBody>
          <a:bodyPr wrap="square" lIns="45719" tIns="45719" rIns="45719" bIns="45719" numCol="1" anchor="ctr">
            <a:noAutofit/>
          </a:bodyPr>
          <a:lstStyle/>
          <a:p>
            <a:pPr algn="ctr" hangingPunct="0"/>
            <a:endParaRPr sz="1600" kern="0">
              <a:solidFill>
                <a:srgbClr val="FF0000"/>
              </a:solidFill>
              <a:latin typeface="Arial"/>
              <a:cs typeface="Arial"/>
              <a:sym typeface="Arial"/>
            </a:endParaRPr>
          </a:p>
        </p:txBody>
      </p:sp>
      <p:sp>
        <p:nvSpPr>
          <p:cNvPr id="194" name="Rounded Rectangle">
            <a:extLst>
              <a:ext uri="{FF2B5EF4-FFF2-40B4-BE49-F238E27FC236}">
                <a16:creationId xmlns:a16="http://schemas.microsoft.com/office/drawing/2014/main" id="{44F7E9AC-126B-7067-46D0-318F68F6920B}"/>
              </a:ext>
            </a:extLst>
          </p:cNvPr>
          <p:cNvSpPr/>
          <p:nvPr/>
        </p:nvSpPr>
        <p:spPr>
          <a:xfrm>
            <a:off x="9356743" y="3762704"/>
            <a:ext cx="2186152" cy="662151"/>
          </a:xfrm>
          <a:prstGeom prst="roundRect">
            <a:avLst>
              <a:gd name="adj" fmla="val 8244"/>
            </a:avLst>
          </a:prstGeom>
          <a:solidFill>
            <a:srgbClr val="FFFFFF"/>
          </a:solidFill>
          <a:ln w="12700" cap="flat">
            <a:noFill/>
            <a:miter lim="400000"/>
          </a:ln>
          <a:effectLst/>
        </p:spPr>
        <p:txBody>
          <a:bodyPr wrap="square" lIns="45719" tIns="45719" rIns="45719" bIns="45719" numCol="1" anchor="ctr">
            <a:noAutofit/>
          </a:bodyPr>
          <a:lstStyle/>
          <a:p>
            <a:pPr algn="ctr" hangingPunct="0">
              <a:defRPr sz="1000">
                <a:solidFill>
                  <a:srgbClr val="1371DC">
                    <a:lumOff val="-9372"/>
                  </a:srgbClr>
                </a:solidFill>
                <a:latin typeface="Roboto Bold"/>
                <a:ea typeface="Roboto Bold"/>
                <a:cs typeface="Roboto Bold"/>
                <a:sym typeface="Roboto Bold"/>
              </a:defRPr>
            </a:pPr>
            <a:r>
              <a:rPr lang="en-CA" sz="1000" b="1" kern="0">
                <a:solidFill>
                  <a:schemeClr val="accent3"/>
                </a:solidFill>
                <a:latin typeface="Arial" panose="020B0604020202020204" pitchFamily="34" charset="0"/>
                <a:ea typeface="Roboto Bold"/>
                <a:cs typeface="Arial" panose="020B0604020202020204" pitchFamily="34" charset="0"/>
                <a:sym typeface="Roboto Bold"/>
              </a:rPr>
              <a:t>SDKs/APIs</a:t>
            </a:r>
          </a:p>
          <a:p>
            <a:pPr marR="0" lvl="0" indent="0" algn="ctr" fontAlgn="auto" hangingPunct="0">
              <a:lnSpc>
                <a:spcPct val="100000"/>
              </a:lnSpc>
              <a:spcBef>
                <a:spcPts val="0"/>
              </a:spcBef>
              <a:spcAft>
                <a:spcPts val="0"/>
              </a:spcAft>
              <a:buClrTx/>
              <a:buSzTx/>
              <a:buFontTx/>
              <a:buNone/>
              <a:tabLst/>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Code creation and </a:t>
            </a:r>
          </a:p>
          <a:p>
            <a:pPr marR="0" lvl="0" indent="0" algn="ctr" fontAlgn="auto" hangingPunct="0">
              <a:lnSpc>
                <a:spcPct val="100000"/>
              </a:lnSpc>
              <a:spcBef>
                <a:spcPts val="0"/>
              </a:spcBef>
              <a:spcAft>
                <a:spcPts val="0"/>
              </a:spcAft>
              <a:buClrTx/>
              <a:buSzTx/>
              <a:buFontTx/>
              <a:buNone/>
              <a:tabLst/>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submission portal</a:t>
            </a:r>
          </a:p>
        </p:txBody>
      </p:sp>
      <p:sp>
        <p:nvSpPr>
          <p:cNvPr id="195" name="TextBox 86">
            <a:extLst>
              <a:ext uri="{FF2B5EF4-FFF2-40B4-BE49-F238E27FC236}">
                <a16:creationId xmlns:a16="http://schemas.microsoft.com/office/drawing/2014/main" id="{79D7B70F-719A-424C-CD60-E51AFE9B451E}"/>
              </a:ext>
            </a:extLst>
          </p:cNvPr>
          <p:cNvSpPr txBox="1"/>
          <p:nvPr/>
        </p:nvSpPr>
        <p:spPr>
          <a:xfrm>
            <a:off x="9480331" y="3410308"/>
            <a:ext cx="1975945" cy="275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defPPr>
              <a:defRPr lang="en-US"/>
            </a:defPPr>
            <a:lvl1pPr marR="0" lvl="0" indent="0" algn="ctr" fontAlgn="auto" hangingPunct="0">
              <a:lnSpc>
                <a:spcPct val="100000"/>
              </a:lnSpc>
              <a:spcBef>
                <a:spcPts val="0"/>
              </a:spcBef>
              <a:spcAft>
                <a:spcPts val="0"/>
              </a:spcAft>
              <a:buClrTx/>
              <a:buSzTx/>
              <a:buFontTx/>
              <a:buNone/>
              <a:tabLst/>
              <a:defRPr kumimoji="0" sz="1500" b="1" u="none" strike="noStrike" kern="0" cap="none" spc="0" normalizeH="0" baseline="0">
                <a:ln>
                  <a:noFill/>
                </a:ln>
                <a:solidFill>
                  <a:schemeClr val="bg1"/>
                </a:solidFill>
                <a:effectLst/>
                <a:uLnTx/>
                <a:uFillTx/>
                <a:latin typeface="Arial" panose="020B0604020202020204" pitchFamily="34" charset="0"/>
                <a:ea typeface="Roboto Regular"/>
                <a:cs typeface="Arial" panose="020B0604020202020204" pitchFamily="34" charset="0"/>
              </a:defRPr>
            </a:lvl1pPr>
          </a:lstStyle>
          <a:p>
            <a:r>
              <a:rPr sz="1200">
                <a:sym typeface="Roboto Regular"/>
              </a:rPr>
              <a:t>IVY </a:t>
            </a:r>
            <a:r>
              <a:rPr lang="en-CA" sz="1200">
                <a:sym typeface="Roboto Regular"/>
              </a:rPr>
              <a:t>DEVELOPER TOOLS</a:t>
            </a:r>
            <a:endParaRPr sz="1200">
              <a:sym typeface="Roboto Regular"/>
            </a:endParaRPr>
          </a:p>
        </p:txBody>
      </p:sp>
      <p:sp>
        <p:nvSpPr>
          <p:cNvPr id="197" name="Rounded Rectangle">
            <a:extLst>
              <a:ext uri="{FF2B5EF4-FFF2-40B4-BE49-F238E27FC236}">
                <a16:creationId xmlns:a16="http://schemas.microsoft.com/office/drawing/2014/main" id="{E8B3C968-1286-A47D-198C-62F8EA4149EA}"/>
              </a:ext>
            </a:extLst>
          </p:cNvPr>
          <p:cNvSpPr/>
          <p:nvPr/>
        </p:nvSpPr>
        <p:spPr>
          <a:xfrm>
            <a:off x="9356743" y="4516060"/>
            <a:ext cx="2186152" cy="662151"/>
          </a:xfrm>
          <a:prstGeom prst="roundRect">
            <a:avLst>
              <a:gd name="adj" fmla="val 8244"/>
            </a:avLst>
          </a:prstGeom>
          <a:solidFill>
            <a:srgbClr val="FFFFFF"/>
          </a:solidFill>
          <a:ln w="12700" cap="flat">
            <a:noFill/>
            <a:miter lim="400000"/>
          </a:ln>
          <a:effectLst/>
        </p:spPr>
        <p:txBody>
          <a:bodyPr wrap="square" lIns="45719" tIns="45719" rIns="45719" bIns="45719" numCol="1" anchor="ctr">
            <a:noAutofit/>
          </a:bodyPr>
          <a:lstStyle/>
          <a:p>
            <a:pPr algn="ctr" hangingPunct="0">
              <a:defRPr sz="1000">
                <a:solidFill>
                  <a:srgbClr val="1371DC">
                    <a:lumOff val="-9372"/>
                  </a:srgbClr>
                </a:solidFill>
                <a:latin typeface="Roboto Bold"/>
                <a:ea typeface="Roboto Bold"/>
                <a:cs typeface="Roboto Bold"/>
                <a:sym typeface="Roboto Bold"/>
              </a:defRPr>
            </a:pPr>
            <a:r>
              <a:rPr lang="en-CA" sz="1000" b="1" kern="0">
                <a:solidFill>
                  <a:schemeClr val="accent3"/>
                </a:solidFill>
                <a:latin typeface="Arial" panose="020B0604020202020204" pitchFamily="34" charset="0"/>
                <a:ea typeface="Roboto Bold"/>
                <a:cs typeface="Arial" panose="020B0604020202020204" pitchFamily="34" charset="0"/>
                <a:sym typeface="Roboto Bold"/>
              </a:rPr>
              <a:t>DOCUMENTATION</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OEM, Tier 1 and </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developer support</a:t>
            </a:r>
          </a:p>
        </p:txBody>
      </p:sp>
      <p:sp>
        <p:nvSpPr>
          <p:cNvPr id="199" name="Rounded Rectangle">
            <a:extLst>
              <a:ext uri="{FF2B5EF4-FFF2-40B4-BE49-F238E27FC236}">
                <a16:creationId xmlns:a16="http://schemas.microsoft.com/office/drawing/2014/main" id="{355E5883-61BE-3ED1-763B-68B346A2C8BE}"/>
              </a:ext>
            </a:extLst>
          </p:cNvPr>
          <p:cNvSpPr/>
          <p:nvPr/>
        </p:nvSpPr>
        <p:spPr>
          <a:xfrm>
            <a:off x="9356743" y="5273930"/>
            <a:ext cx="2186152" cy="662151"/>
          </a:xfrm>
          <a:prstGeom prst="roundRect">
            <a:avLst>
              <a:gd name="adj" fmla="val 8244"/>
            </a:avLst>
          </a:prstGeom>
          <a:solidFill>
            <a:srgbClr val="FFFFFF"/>
          </a:solidFill>
          <a:ln w="12700" cap="flat">
            <a:noFill/>
            <a:miter lim="400000"/>
          </a:ln>
          <a:effectLst/>
        </p:spPr>
        <p:txBody>
          <a:bodyPr wrap="square" lIns="45719" tIns="45719" rIns="45719" bIns="45719" numCol="1" anchor="ctr">
            <a:noAutofit/>
          </a:bodyPr>
          <a:lstStyle/>
          <a:p>
            <a:pPr algn="ctr" hangingPunct="0">
              <a:defRPr sz="1000">
                <a:solidFill>
                  <a:srgbClr val="1371DC">
                    <a:lumOff val="-9372"/>
                  </a:srgbClr>
                </a:solidFill>
                <a:latin typeface="Roboto Bold"/>
                <a:ea typeface="Roboto Bold"/>
                <a:cs typeface="Roboto Bold"/>
                <a:sym typeface="Roboto Bold"/>
              </a:defRPr>
            </a:pPr>
            <a:r>
              <a:rPr lang="en-CA" sz="1000" b="1" kern="0">
                <a:solidFill>
                  <a:schemeClr val="accent3"/>
                </a:solidFill>
                <a:latin typeface="Arial" panose="020B0604020202020204" pitchFamily="34" charset="0"/>
                <a:ea typeface="Roboto Bold"/>
                <a:cs typeface="Arial" panose="020B0604020202020204" pitchFamily="34" charset="0"/>
                <a:sym typeface="Roboto Bold"/>
              </a:rPr>
              <a:t>EMULATION AND SIMULATION</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Vehicle simulation and </a:t>
            </a:r>
          </a:p>
          <a:p>
            <a:pPr algn="ctr" hangingPunct="0">
              <a:defRPr sz="1000">
                <a:solidFill>
                  <a:srgbClr val="000000"/>
                </a:solidFill>
                <a:latin typeface="Roboto Regular"/>
                <a:ea typeface="Roboto Regular"/>
                <a:cs typeface="Roboto Regular"/>
                <a:sym typeface="Roboto Regular"/>
              </a:defRPr>
            </a:pPr>
            <a:r>
              <a:rPr lang="en-CA" sz="1000" kern="0">
                <a:solidFill>
                  <a:schemeClr val="accent3"/>
                </a:solidFill>
                <a:latin typeface="Arial" panose="020B0604020202020204" pitchFamily="34" charset="0"/>
                <a:ea typeface="Roboto Regular"/>
                <a:cs typeface="Arial" panose="020B0604020202020204" pitchFamily="34" charset="0"/>
                <a:sym typeface="Roboto Regular"/>
              </a:rPr>
              <a:t>model tuning</a:t>
            </a:r>
          </a:p>
        </p:txBody>
      </p:sp>
      <p:sp>
        <p:nvSpPr>
          <p:cNvPr id="200" name="Slide Number Placeholder 2">
            <a:extLst>
              <a:ext uri="{FF2B5EF4-FFF2-40B4-BE49-F238E27FC236}">
                <a16:creationId xmlns:a16="http://schemas.microsoft.com/office/drawing/2014/main" id="{432866A4-928A-4D15-FAC4-26641CE0924F}"/>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4</a:t>
            </a:fld>
            <a:endParaRPr lang="en-CA"/>
          </a:p>
        </p:txBody>
      </p:sp>
      <p:sp>
        <p:nvSpPr>
          <p:cNvPr id="63" name="TextBox 223">
            <a:extLst>
              <a:ext uri="{FF2B5EF4-FFF2-40B4-BE49-F238E27FC236}">
                <a16:creationId xmlns:a16="http://schemas.microsoft.com/office/drawing/2014/main" id="{7B00240D-EEFE-4F0E-9632-9E11F4C769BA}"/>
              </a:ext>
            </a:extLst>
          </p:cNvPr>
          <p:cNvSpPr txBox="1"/>
          <p:nvPr/>
        </p:nvSpPr>
        <p:spPr>
          <a:xfrm>
            <a:off x="7244326" y="1167354"/>
            <a:ext cx="866621" cy="36933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chemeClr val="accent3"/>
                </a:solidFill>
                <a:effectLst/>
                <a:uLnTx/>
                <a:uFillTx/>
                <a:latin typeface="Arial" panose="020B0604020202020204" pitchFamily="34" charset="0"/>
                <a:ea typeface="+mn-ea"/>
                <a:cs typeface="+mn-cs"/>
              </a:rPr>
              <a:t>Other Cloud Providers</a:t>
            </a:r>
          </a:p>
        </p:txBody>
      </p:sp>
      <p:sp>
        <p:nvSpPr>
          <p:cNvPr id="64" name="TextBox 223">
            <a:extLst>
              <a:ext uri="{FF2B5EF4-FFF2-40B4-BE49-F238E27FC236}">
                <a16:creationId xmlns:a16="http://schemas.microsoft.com/office/drawing/2014/main" id="{2395FF61-E769-411D-BCC3-E0F0B93BAAFD}"/>
              </a:ext>
            </a:extLst>
          </p:cNvPr>
          <p:cNvSpPr txBox="1"/>
          <p:nvPr/>
        </p:nvSpPr>
        <p:spPr>
          <a:xfrm>
            <a:off x="7113750" y="1210904"/>
            <a:ext cx="261584" cy="23083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a:ln>
                  <a:noFill/>
                </a:ln>
                <a:solidFill>
                  <a:schemeClr val="accent3"/>
                </a:solidFill>
                <a:effectLst/>
                <a:uLnTx/>
                <a:uFillTx/>
                <a:latin typeface="Arial" panose="020B0604020202020204" pitchFamily="34" charset="0"/>
                <a:ea typeface="+mn-ea"/>
                <a:cs typeface="+mn-cs"/>
              </a:rPr>
              <a:t>&amp;</a:t>
            </a:r>
          </a:p>
        </p:txBody>
      </p:sp>
    </p:spTree>
    <p:extLst>
      <p:ext uri="{BB962C8B-B14F-4D97-AF65-F5344CB8AC3E}">
        <p14:creationId xmlns:p14="http://schemas.microsoft.com/office/powerpoint/2010/main" val="382652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8A0D6-B000-6217-E5F0-60C0B1E80D96}"/>
              </a:ext>
            </a:extLst>
          </p:cNvPr>
          <p:cNvSpPr>
            <a:spLocks noGrp="1"/>
          </p:cNvSpPr>
          <p:nvPr>
            <p:ph type="title"/>
          </p:nvPr>
        </p:nvSpPr>
        <p:spPr>
          <a:xfrm>
            <a:off x="838200" y="763059"/>
            <a:ext cx="4528930" cy="1325563"/>
          </a:xfrm>
        </p:spPr>
        <p:txBody>
          <a:bodyPr/>
          <a:lstStyle/>
          <a:p>
            <a:r>
              <a:rPr lang="en-SG"/>
              <a:t>The costs of the software-defined vehicle</a:t>
            </a:r>
            <a:endParaRPr lang="en-US"/>
          </a:p>
        </p:txBody>
      </p:sp>
      <p:sp>
        <p:nvSpPr>
          <p:cNvPr id="13" name="Slide Number Placeholder 2">
            <a:extLst>
              <a:ext uri="{FF2B5EF4-FFF2-40B4-BE49-F238E27FC236}">
                <a16:creationId xmlns:a16="http://schemas.microsoft.com/office/drawing/2014/main" id="{48738D19-DA30-A146-E2FA-F5F1E629024A}"/>
              </a:ext>
            </a:extLst>
          </p:cNvPr>
          <p:cNvSpPr txBox="1">
            <a:spLocks/>
          </p:cNvSpPr>
          <p:nvPr/>
        </p:nvSpPr>
        <p:spPr>
          <a:xfrm flipH="1">
            <a:off x="11902612" y="6285771"/>
            <a:ext cx="142025" cy="2000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defPPr>
              <a:defRPr lang="en-US"/>
            </a:defPPr>
            <a:lvl1pPr marL="0" algn="ctr" defTabSz="914400" rtl="0" eaLnBrk="1" latinLnBrk="0" hangingPunct="1">
              <a:defRPr sz="7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rial"/>
                <a:ea typeface="+mn-ea"/>
                <a:cs typeface="Arial"/>
                <a:sym typeface="Arial"/>
              </a:rPr>
              <a:t>2</a:t>
            </a:r>
          </a:p>
        </p:txBody>
      </p:sp>
      <p:grpSp>
        <p:nvGrpSpPr>
          <p:cNvPr id="14" name="Group 13">
            <a:extLst>
              <a:ext uri="{FF2B5EF4-FFF2-40B4-BE49-F238E27FC236}">
                <a16:creationId xmlns:a16="http://schemas.microsoft.com/office/drawing/2014/main" id="{0C53082D-47A1-57F0-BF76-C7DBE341771A}"/>
              </a:ext>
            </a:extLst>
          </p:cNvPr>
          <p:cNvGrpSpPr/>
          <p:nvPr/>
        </p:nvGrpSpPr>
        <p:grpSpPr>
          <a:xfrm>
            <a:off x="6697213" y="540689"/>
            <a:ext cx="4567360" cy="5430581"/>
            <a:chOff x="5421439" y="774889"/>
            <a:chExt cx="5411452" cy="6106413"/>
          </a:xfrm>
        </p:grpSpPr>
        <p:pic>
          <p:nvPicPr>
            <p:cNvPr id="15" name="Picture 14">
              <a:extLst>
                <a:ext uri="{FF2B5EF4-FFF2-40B4-BE49-F238E27FC236}">
                  <a16:creationId xmlns:a16="http://schemas.microsoft.com/office/drawing/2014/main" id="{9AAAF4FF-A0D8-6327-5B67-DFBFF8AA04B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21439" y="774889"/>
              <a:ext cx="5411448" cy="2986102"/>
            </a:xfrm>
            <a:prstGeom prst="rect">
              <a:avLst/>
            </a:prstGeom>
          </p:spPr>
        </p:pic>
        <p:graphicFrame>
          <p:nvGraphicFramePr>
            <p:cNvPr id="16" name="Chart 15">
              <a:extLst>
                <a:ext uri="{FF2B5EF4-FFF2-40B4-BE49-F238E27FC236}">
                  <a16:creationId xmlns:a16="http://schemas.microsoft.com/office/drawing/2014/main" id="{5A296755-D1A4-D03E-1763-96E882CCFA1C}"/>
                </a:ext>
              </a:extLst>
            </p:cNvPr>
            <p:cNvGraphicFramePr/>
            <p:nvPr/>
          </p:nvGraphicFramePr>
          <p:xfrm>
            <a:off x="5421441" y="3684496"/>
            <a:ext cx="5411450" cy="3196806"/>
          </p:xfrm>
          <a:graphic>
            <a:graphicData uri="http://schemas.openxmlformats.org/drawingml/2006/chart">
              <c:chart xmlns:c="http://schemas.openxmlformats.org/drawingml/2006/chart" xmlns:r="http://schemas.openxmlformats.org/officeDocument/2006/relationships" r:id="rId4"/>
            </a:graphicData>
          </a:graphic>
        </p:graphicFrame>
      </p:grpSp>
      <p:sp>
        <p:nvSpPr>
          <p:cNvPr id="17" name="TextBox 16">
            <a:extLst>
              <a:ext uri="{FF2B5EF4-FFF2-40B4-BE49-F238E27FC236}">
                <a16:creationId xmlns:a16="http://schemas.microsoft.com/office/drawing/2014/main" id="{0C529A56-A7F3-8A22-14B4-47CB99BE9F68}"/>
              </a:ext>
            </a:extLst>
          </p:cNvPr>
          <p:cNvSpPr txBox="1"/>
          <p:nvPr/>
        </p:nvSpPr>
        <p:spPr>
          <a:xfrm>
            <a:off x="772122" y="2126523"/>
            <a:ext cx="5277773" cy="3107902"/>
          </a:xfrm>
          <a:prstGeom prst="rect">
            <a:avLst/>
          </a:prstGeom>
          <a:noFill/>
        </p:spPr>
        <p:txBody>
          <a:bodyPr wrap="square" lIns="91440" tIns="45720" rIns="91440" bIns="45720" rtlCol="0" anchor="t">
            <a:spAutoFit/>
          </a:bodyPr>
          <a:lstStyle/>
          <a:p>
            <a:pPr marL="342900" marR="0" lvl="0" indent="-342900" defTabSz="914400" rtl="0" eaLnBrk="1" fontAlgn="auto" latinLnBrk="0" hangingPunct="1">
              <a:lnSpc>
                <a:spcPct val="130000"/>
              </a:lnSpc>
              <a:spcBef>
                <a:spcPts val="0"/>
              </a:spcBef>
              <a:spcAft>
                <a:spcPts val="1000"/>
              </a:spcAft>
              <a:buClr>
                <a:schemeClr val="accent1"/>
              </a:buClr>
              <a:buSzTx/>
              <a:buFont typeface="Arial" panose="020B0604020202020204" pitchFamily="34" charset="0"/>
              <a:buChar char="•"/>
              <a:tabLst/>
              <a:defRPr/>
            </a:pPr>
            <a:r>
              <a:rPr kumimoji="0" lang="en-US" sz="2000" u="none" strike="noStrike" kern="1200" cap="none" spc="0" normalizeH="0" baseline="0" noProof="0">
                <a:ln>
                  <a:noFill/>
                </a:ln>
                <a:effectLst/>
                <a:uLnTx/>
                <a:uFillTx/>
                <a:latin typeface="Arial" panose="020B0604020202020204" pitchFamily="34" charset="0"/>
                <a:ea typeface="Roboto Medium"/>
              </a:rPr>
              <a:t>Connected middleware can comprise a large portion of a </a:t>
            </a:r>
            <a:r>
              <a:rPr kumimoji="0" lang="en-US" sz="2000" b="1" u="none" strike="noStrike" kern="1200" cap="none" spc="0" normalizeH="0" baseline="0" noProof="0">
                <a:ln>
                  <a:noFill/>
                </a:ln>
                <a:solidFill>
                  <a:schemeClr val="accent1"/>
                </a:solidFill>
                <a:effectLst/>
                <a:uLnTx/>
                <a:uFillTx/>
                <a:latin typeface="Arial" panose="020B0604020202020204" pitchFamily="34" charset="0"/>
                <a:ea typeface="Roboto Black"/>
              </a:rPr>
              <a:t>Premium OEM’s total software budget - $89M</a:t>
            </a:r>
          </a:p>
          <a:p>
            <a:pPr marL="342900" marR="0" lvl="0" indent="-342900" defTabSz="914400" rtl="0" eaLnBrk="1" fontAlgn="auto" latinLnBrk="0" hangingPunct="1">
              <a:lnSpc>
                <a:spcPct val="130000"/>
              </a:lnSpc>
              <a:spcBef>
                <a:spcPts val="0"/>
              </a:spcBef>
              <a:spcAft>
                <a:spcPts val="1000"/>
              </a:spcAft>
              <a:buClr>
                <a:schemeClr val="accent1"/>
              </a:buClr>
              <a:buSzTx/>
              <a:buFont typeface="Arial" panose="020B0604020202020204" pitchFamily="34" charset="0"/>
              <a:buChar char="•"/>
              <a:tabLst/>
              <a:defRPr/>
            </a:pPr>
            <a:r>
              <a:rPr kumimoji="0" lang="en-US" sz="2000" u="none" strike="noStrike" kern="1200" cap="none" spc="0" normalizeH="0" baseline="0" noProof="0">
                <a:ln>
                  <a:noFill/>
                </a:ln>
                <a:effectLst/>
                <a:uLnTx/>
                <a:uFillTx/>
                <a:latin typeface="Arial" panose="020B0604020202020204" pitchFamily="34" charset="0"/>
                <a:ea typeface="Roboto Medium"/>
              </a:rPr>
              <a:t>But this is only half the story</a:t>
            </a:r>
            <a:r>
              <a:rPr lang="en-US" sz="2000">
                <a:latin typeface="Arial" panose="020B0604020202020204" pitchFamily="34" charset="0"/>
                <a:ea typeface="Roboto Medium"/>
              </a:rPr>
              <a:t>…</a:t>
            </a:r>
            <a:endParaRPr kumimoji="0" lang="en-US" sz="20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endParaRPr>
          </a:p>
          <a:p>
            <a:pPr marL="342900" indent="-342900">
              <a:lnSpc>
                <a:spcPct val="130000"/>
              </a:lnSpc>
              <a:spcAft>
                <a:spcPts val="1000"/>
              </a:spcAft>
              <a:buClr>
                <a:schemeClr val="accent1"/>
              </a:buClr>
              <a:buFont typeface="Arial" panose="020B0604020202020204" pitchFamily="34" charset="0"/>
              <a:buChar char="•"/>
              <a:defRPr/>
            </a:pPr>
            <a:r>
              <a:rPr kumimoji="0" lang="en-US" sz="2000" u="none" strike="noStrike" kern="1200" cap="none" spc="0" normalizeH="0" baseline="0" noProof="0">
                <a:ln>
                  <a:noFill/>
                </a:ln>
                <a:effectLst/>
                <a:uLnTx/>
                <a:uFillTx/>
                <a:latin typeface="Arial" panose="020B0604020202020204" pitchFamily="34" charset="0"/>
                <a:ea typeface="Roboto Medium"/>
              </a:rPr>
              <a:t>As it is estimated that </a:t>
            </a:r>
            <a:r>
              <a:rPr kumimoji="0" lang="en-US" sz="2000" b="1" u="none" strike="noStrike" kern="1200" cap="none" spc="0" normalizeH="0" baseline="0" noProof="0">
                <a:ln>
                  <a:noFill/>
                </a:ln>
                <a:solidFill>
                  <a:schemeClr val="accent1"/>
                </a:solidFill>
                <a:effectLst/>
                <a:uLnTx/>
                <a:uFillTx/>
                <a:latin typeface="Arial" panose="020B0604020202020204" pitchFamily="34" charset="0"/>
                <a:ea typeface="Roboto Black"/>
              </a:rPr>
              <a:t>~50% of additional expenses will be incurred via operational and support costs</a:t>
            </a:r>
            <a:r>
              <a:rPr lang="en-US" sz="2000" b="1" baseline="30000">
                <a:solidFill>
                  <a:schemeClr val="accent1"/>
                </a:solidFill>
                <a:latin typeface="Arial" panose="020B0604020202020204" pitchFamily="34" charset="0"/>
                <a:ea typeface="Roboto Black"/>
              </a:rPr>
              <a:t>1</a:t>
            </a:r>
            <a:endParaRPr lang="en-US" sz="2000" u="none" strike="noStrike" kern="1200" cap="none" spc="0" normalizeH="0" baseline="30000" noProof="0">
              <a:ln>
                <a:noFill/>
              </a:ln>
              <a:effectLst/>
              <a:uLnTx/>
              <a:uFillTx/>
              <a:latin typeface="Arial" panose="020B0604020202020204" pitchFamily="34" charset="0"/>
              <a:ea typeface="Roboto Medium" panose="02000000000000000000" pitchFamily="2" charset="0"/>
            </a:endParaRPr>
          </a:p>
        </p:txBody>
      </p:sp>
      <p:sp>
        <p:nvSpPr>
          <p:cNvPr id="18" name="TextBox 9">
            <a:extLst>
              <a:ext uri="{FF2B5EF4-FFF2-40B4-BE49-F238E27FC236}">
                <a16:creationId xmlns:a16="http://schemas.microsoft.com/office/drawing/2014/main" id="{8A4BDF22-90D0-D7C3-395C-495B7737883B}"/>
              </a:ext>
            </a:extLst>
          </p:cNvPr>
          <p:cNvSpPr txBox="1"/>
          <p:nvPr/>
        </p:nvSpPr>
        <p:spPr>
          <a:xfrm>
            <a:off x="6623073" y="6044878"/>
            <a:ext cx="4641497" cy="4462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700" baseline="30000">
                <a:latin typeface="Arial" panose="020B0604020202020204" pitchFamily="34" charset="0"/>
                <a:ea typeface="Roboto Medium" panose="02000000000000000000" pitchFamily="2" charset="0"/>
              </a:rPr>
              <a:t>1</a:t>
            </a:r>
            <a:r>
              <a:rPr kumimoji="0" lang="en-SG" sz="7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rPr>
              <a:t>Source: SBD, 2021. The Hidden Costs of Software-Defined Vehicles.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7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rPr>
              <a:t>Available at: </a:t>
            </a:r>
            <a:r>
              <a:rPr kumimoji="0" lang="en-SG" sz="7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hlinkClick r:id="rId5"/>
              </a:rPr>
              <a:t>https://www.sbdautomotive.com/post/white-paper-the-hidden-costs-of-software-defined-vehicles</a:t>
            </a:r>
            <a:r>
              <a:rPr kumimoji="0" lang="en-SG" sz="7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900" u="none" strike="noStrike" kern="1200" cap="none" spc="0" normalizeH="0" baseline="0" noProof="0">
              <a:ln>
                <a:noFill/>
              </a:ln>
              <a:effectLst/>
              <a:uLnTx/>
              <a:uFillTx/>
              <a:latin typeface="Arial" panose="020B0604020202020204" pitchFamily="34" charset="0"/>
              <a:ea typeface="Roboto Medium" panose="02000000000000000000" pitchFamily="2" charset="0"/>
              <a:cs typeface="+mn-cs"/>
            </a:endParaRPr>
          </a:p>
        </p:txBody>
      </p:sp>
      <p:sp>
        <p:nvSpPr>
          <p:cNvPr id="21" name="Slide Number Placeholder 2">
            <a:extLst>
              <a:ext uri="{FF2B5EF4-FFF2-40B4-BE49-F238E27FC236}">
                <a16:creationId xmlns:a16="http://schemas.microsoft.com/office/drawing/2014/main" id="{12CEC159-B527-9264-A470-65B6DA3C2F2E}"/>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5</a:t>
            </a:fld>
            <a:endParaRPr lang="en-CA"/>
          </a:p>
        </p:txBody>
      </p:sp>
      <p:sp>
        <p:nvSpPr>
          <p:cNvPr id="2" name="TextBox 1">
            <a:extLst>
              <a:ext uri="{FF2B5EF4-FFF2-40B4-BE49-F238E27FC236}">
                <a16:creationId xmlns:a16="http://schemas.microsoft.com/office/drawing/2014/main" id="{3DE0992E-84DE-3206-5103-361BAFA4A608}"/>
              </a:ext>
            </a:extLst>
          </p:cNvPr>
          <p:cNvSpPr txBox="1"/>
          <p:nvPr/>
        </p:nvSpPr>
        <p:spPr>
          <a:xfrm>
            <a:off x="3984175" y="3010989"/>
            <a:ext cx="124094" cy="276999"/>
          </a:xfrm>
          <a:prstGeom prst="rect">
            <a:avLst/>
          </a:prstGeom>
          <a:noFill/>
        </p:spPr>
        <p:txBody>
          <a:bodyPr wrap="square" rtlCol="0">
            <a:spAutoFit/>
          </a:bodyPr>
          <a:lstStyle/>
          <a:p>
            <a:r>
              <a:rPr lang="en-US" b="1" baseline="30000">
                <a:solidFill>
                  <a:srgbClr val="1371DC"/>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33690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Straight Connector 130">
            <a:extLst>
              <a:ext uri="{FF2B5EF4-FFF2-40B4-BE49-F238E27FC236}">
                <a16:creationId xmlns:a16="http://schemas.microsoft.com/office/drawing/2014/main" id="{B6FFAC97-2E35-BE18-E7F2-EDEA777AA3FD}"/>
              </a:ext>
            </a:extLst>
          </p:cNvPr>
          <p:cNvCxnSpPr>
            <a:cxnSpLocks/>
          </p:cNvCxnSpPr>
          <p:nvPr/>
        </p:nvCxnSpPr>
        <p:spPr>
          <a:xfrm>
            <a:off x="2237874" y="5112567"/>
            <a:ext cx="22739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9468BAE-6355-ED76-9790-B9B355EC16B9}"/>
              </a:ext>
            </a:extLst>
          </p:cNvPr>
          <p:cNvCxnSpPr>
            <a:cxnSpLocks/>
          </p:cNvCxnSpPr>
          <p:nvPr/>
        </p:nvCxnSpPr>
        <p:spPr>
          <a:xfrm>
            <a:off x="2237874" y="2621140"/>
            <a:ext cx="22739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A36712E-96D5-2CC2-6278-19D31B03152C}"/>
              </a:ext>
            </a:extLst>
          </p:cNvPr>
          <p:cNvCxnSpPr>
            <a:cxnSpLocks/>
          </p:cNvCxnSpPr>
          <p:nvPr/>
        </p:nvCxnSpPr>
        <p:spPr>
          <a:xfrm>
            <a:off x="2237874" y="3873421"/>
            <a:ext cx="22739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F2CE910-89F2-83DE-3D9C-98054FA5E3F4}"/>
              </a:ext>
            </a:extLst>
          </p:cNvPr>
          <p:cNvSpPr>
            <a:spLocks noGrp="1"/>
          </p:cNvSpPr>
          <p:nvPr>
            <p:ph type="title"/>
          </p:nvPr>
        </p:nvSpPr>
        <p:spPr>
          <a:xfrm>
            <a:off x="838200" y="763060"/>
            <a:ext cx="10515600" cy="684078"/>
          </a:xfrm>
        </p:spPr>
        <p:txBody>
          <a:bodyPr lIns="0" tIns="45720" rIns="91440" bIns="45720" anchor="t"/>
          <a:lstStyle/>
          <a:p>
            <a:r>
              <a:rPr lang="en-US">
                <a:latin typeface="Arial"/>
                <a:cs typeface="Arial"/>
              </a:rPr>
              <a:t>BlackBerry IVY is stronger with our partners</a:t>
            </a:r>
          </a:p>
        </p:txBody>
      </p:sp>
      <p:pic>
        <p:nvPicPr>
          <p:cNvPr id="103" name="Picture 102">
            <a:extLst>
              <a:ext uri="{FF2B5EF4-FFF2-40B4-BE49-F238E27FC236}">
                <a16:creationId xmlns:a16="http://schemas.microsoft.com/office/drawing/2014/main" id="{52D42FAC-8B49-0BF3-997C-0C8ED27FCD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66" t="15624" r="22957" b="25299"/>
          <a:stretch/>
        </p:blipFill>
        <p:spPr>
          <a:xfrm>
            <a:off x="1169662" y="2147898"/>
            <a:ext cx="1252697" cy="967218"/>
          </a:xfrm>
          <a:prstGeom prst="ellipse">
            <a:avLst/>
          </a:prstGeom>
          <a:effectLst>
            <a:softEdge rad="76200"/>
          </a:effectLst>
        </p:spPr>
      </p:pic>
      <p:pic>
        <p:nvPicPr>
          <p:cNvPr id="105" name="Picture 104" descr="A picture containing invertebrate&#10;&#10;Description automatically generated">
            <a:extLst>
              <a:ext uri="{FF2B5EF4-FFF2-40B4-BE49-F238E27FC236}">
                <a16:creationId xmlns:a16="http://schemas.microsoft.com/office/drawing/2014/main" id="{F1A8D449-3F5E-200B-532E-8CD2F8142D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826" t="9087" b="21214"/>
          <a:stretch/>
        </p:blipFill>
        <p:spPr>
          <a:xfrm>
            <a:off x="1129557" y="3505200"/>
            <a:ext cx="1252698" cy="746488"/>
          </a:xfrm>
          <a:prstGeom prst="ellipse">
            <a:avLst/>
          </a:prstGeom>
          <a:effectLst>
            <a:softEdge rad="76200"/>
          </a:effectLst>
        </p:spPr>
      </p:pic>
      <p:sp>
        <p:nvSpPr>
          <p:cNvPr id="106" name="TextBox 105">
            <a:extLst>
              <a:ext uri="{FF2B5EF4-FFF2-40B4-BE49-F238E27FC236}">
                <a16:creationId xmlns:a16="http://schemas.microsoft.com/office/drawing/2014/main" id="{A266A866-5F94-0458-3D9E-36320362760D}"/>
              </a:ext>
            </a:extLst>
          </p:cNvPr>
          <p:cNvSpPr txBox="1"/>
          <p:nvPr/>
        </p:nvSpPr>
        <p:spPr>
          <a:xfrm>
            <a:off x="725192" y="3082205"/>
            <a:ext cx="23052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w="0"/>
                <a:solidFill>
                  <a:schemeClr val="tx1">
                    <a:lumMod val="85000"/>
                  </a:schemeClr>
                </a:solidFill>
                <a:uLnTx/>
                <a:uFillTx/>
                <a:latin typeface="Arial"/>
                <a:ea typeface="+mn-ea"/>
                <a:cs typeface="+mn-cs"/>
              </a:rPr>
              <a:t>Vehicle</a:t>
            </a:r>
            <a:r>
              <a:rPr lang="en-CA" sz="1400">
                <a:ln w="0"/>
                <a:solidFill>
                  <a:schemeClr val="tx1">
                    <a:lumMod val="85000"/>
                  </a:schemeClr>
                </a:solidFill>
                <a:latin typeface="Arial"/>
              </a:rPr>
              <a:t> platform</a:t>
            </a:r>
            <a:r>
              <a:rPr kumimoji="0" lang="en-CA" sz="1400" b="0" i="0" u="none" strike="noStrike" kern="1200" cap="none" spc="0" normalizeH="0" baseline="0" noProof="0">
                <a:ln w="0"/>
                <a:solidFill>
                  <a:schemeClr val="tx1">
                    <a:lumMod val="85000"/>
                  </a:schemeClr>
                </a:solidFill>
                <a:uLnTx/>
                <a:uFillTx/>
                <a:latin typeface="Arial"/>
                <a:ea typeface="+mn-ea"/>
                <a:cs typeface="+mn-cs"/>
              </a:rPr>
              <a:t> #1</a:t>
            </a:r>
            <a:endParaRPr kumimoji="0" lang="en-US" sz="1400" b="0" i="0" u="none" strike="noStrike" kern="1200" cap="none" spc="0" normalizeH="0" baseline="0" noProof="0">
              <a:ln w="0"/>
              <a:solidFill>
                <a:schemeClr val="tx1">
                  <a:lumMod val="85000"/>
                </a:schemeClr>
              </a:solidFill>
              <a:uLnTx/>
              <a:uFillTx/>
              <a:latin typeface="Arial"/>
              <a:ea typeface="+mn-ea"/>
              <a:cs typeface="+mn-cs"/>
            </a:endParaRPr>
          </a:p>
        </p:txBody>
      </p:sp>
      <p:sp>
        <p:nvSpPr>
          <p:cNvPr id="107" name="TextBox 106">
            <a:extLst>
              <a:ext uri="{FF2B5EF4-FFF2-40B4-BE49-F238E27FC236}">
                <a16:creationId xmlns:a16="http://schemas.microsoft.com/office/drawing/2014/main" id="{3B86826F-561F-EE1D-3CE7-F69CC87CA155}"/>
              </a:ext>
            </a:extLst>
          </p:cNvPr>
          <p:cNvSpPr txBox="1"/>
          <p:nvPr/>
        </p:nvSpPr>
        <p:spPr>
          <a:xfrm>
            <a:off x="759305" y="4147871"/>
            <a:ext cx="2237070" cy="307777"/>
          </a:xfrm>
          <a:prstGeom prst="rect">
            <a:avLst/>
          </a:prstGeom>
          <a:noFill/>
        </p:spPr>
        <p:txBody>
          <a:bodyPr wrap="square" rtlCol="0">
            <a:spAutoFit/>
          </a:bodyPr>
          <a:lstStyle/>
          <a:p>
            <a:pPr algn="ctr"/>
            <a:r>
              <a:rPr lang="en-CA" sz="1400">
                <a:ln w="0"/>
                <a:solidFill>
                  <a:schemeClr val="tx1">
                    <a:lumMod val="85000"/>
                  </a:schemeClr>
                </a:solidFill>
                <a:latin typeface="Arial"/>
              </a:rPr>
              <a:t>Vehicle platform</a:t>
            </a:r>
            <a:r>
              <a:rPr lang="en-US" sz="1400">
                <a:ln w="0"/>
                <a:solidFill>
                  <a:schemeClr val="tx1">
                    <a:lumMod val="85000"/>
                  </a:schemeClr>
                </a:solidFill>
                <a:latin typeface="Arial"/>
              </a:rPr>
              <a:t> #2</a:t>
            </a:r>
          </a:p>
        </p:txBody>
      </p:sp>
      <p:sp>
        <p:nvSpPr>
          <p:cNvPr id="61" name="Slide Number Placeholder 2">
            <a:extLst>
              <a:ext uri="{FF2B5EF4-FFF2-40B4-BE49-F238E27FC236}">
                <a16:creationId xmlns:a16="http://schemas.microsoft.com/office/drawing/2014/main" id="{53C89886-79E1-CE4A-2D05-6DA52A135EC2}"/>
              </a:ext>
            </a:extLst>
          </p:cNvPr>
          <p:cNvSpPr txBox="1">
            <a:spLocks/>
          </p:cNvSpPr>
          <p:nvPr/>
        </p:nvSpPr>
        <p:spPr>
          <a:xfrm flipH="1">
            <a:off x="11934417" y="6293497"/>
            <a:ext cx="142025" cy="18681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defPPr>
              <a:defRPr lang="en-US"/>
            </a:defPPr>
            <a:lvl1pPr marL="0" algn="ctr" defTabSz="914400" rtl="0" eaLnBrk="1" latinLnBrk="0" hangingPunct="1">
              <a:defRPr sz="7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rial"/>
                <a:ea typeface="+mn-ea"/>
                <a:cs typeface="Arial"/>
                <a:sym typeface="Arial"/>
              </a:rPr>
              <a:t>2</a:t>
            </a:r>
          </a:p>
        </p:txBody>
      </p:sp>
      <p:cxnSp>
        <p:nvCxnSpPr>
          <p:cNvPr id="62" name="Elbow Connector 88">
            <a:extLst>
              <a:ext uri="{FF2B5EF4-FFF2-40B4-BE49-F238E27FC236}">
                <a16:creationId xmlns:a16="http://schemas.microsoft.com/office/drawing/2014/main" id="{B1E7B2BD-61B6-2F86-D5C2-823A5D2D6D61}"/>
              </a:ext>
            </a:extLst>
          </p:cNvPr>
          <p:cNvCxnSpPr>
            <a:cxnSpLocks/>
          </p:cNvCxnSpPr>
          <p:nvPr/>
        </p:nvCxnSpPr>
        <p:spPr>
          <a:xfrm>
            <a:off x="5439041" y="3839432"/>
            <a:ext cx="664106" cy="64948"/>
          </a:xfrm>
          <a:prstGeom prst="bentConnector3">
            <a:avLst>
              <a:gd name="adj1" fmla="val 50000"/>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4" name="Rounded Rectangle 46">
            <a:extLst>
              <a:ext uri="{FF2B5EF4-FFF2-40B4-BE49-F238E27FC236}">
                <a16:creationId xmlns:a16="http://schemas.microsoft.com/office/drawing/2014/main" id="{9415A19F-8A7C-FFC2-02C1-717BE97BE65C}"/>
              </a:ext>
            </a:extLst>
          </p:cNvPr>
          <p:cNvSpPr/>
          <p:nvPr/>
        </p:nvSpPr>
        <p:spPr>
          <a:xfrm>
            <a:off x="6103147" y="3669030"/>
            <a:ext cx="2246047" cy="470701"/>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Location-based </a:t>
            </a:r>
          </a:p>
          <a:p>
            <a:r>
              <a:rPr lang="en-US" sz="1200">
                <a:ln w="0"/>
                <a:solidFill>
                  <a:schemeClr val="accent3"/>
                </a:solidFill>
                <a:latin typeface="Arial"/>
              </a:rPr>
              <a:t>services </a:t>
            </a:r>
          </a:p>
        </p:txBody>
      </p:sp>
      <p:sp>
        <p:nvSpPr>
          <p:cNvPr id="65" name="Rounded Rectangle 47">
            <a:extLst>
              <a:ext uri="{FF2B5EF4-FFF2-40B4-BE49-F238E27FC236}">
                <a16:creationId xmlns:a16="http://schemas.microsoft.com/office/drawing/2014/main" id="{D3196EAD-2090-6423-914B-7FD5E1B0C363}"/>
              </a:ext>
            </a:extLst>
          </p:cNvPr>
          <p:cNvSpPr/>
          <p:nvPr/>
        </p:nvSpPr>
        <p:spPr>
          <a:xfrm>
            <a:off x="6103147" y="2944478"/>
            <a:ext cx="2246047" cy="480064"/>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EV/battery</a:t>
            </a:r>
          </a:p>
          <a:p>
            <a:r>
              <a:rPr lang="en-US" sz="1200">
                <a:ln w="0"/>
                <a:solidFill>
                  <a:schemeClr val="accent3"/>
                </a:solidFill>
                <a:latin typeface="Arial"/>
              </a:rPr>
              <a:t>management</a:t>
            </a:r>
          </a:p>
        </p:txBody>
      </p:sp>
      <p:sp>
        <p:nvSpPr>
          <p:cNvPr id="66" name="Rounded Rectangle 48">
            <a:extLst>
              <a:ext uri="{FF2B5EF4-FFF2-40B4-BE49-F238E27FC236}">
                <a16:creationId xmlns:a16="http://schemas.microsoft.com/office/drawing/2014/main" id="{17507125-BB2F-035C-EA87-4F111CF0FFDB}"/>
              </a:ext>
            </a:extLst>
          </p:cNvPr>
          <p:cNvSpPr/>
          <p:nvPr/>
        </p:nvSpPr>
        <p:spPr>
          <a:xfrm>
            <a:off x="6103147" y="2206487"/>
            <a:ext cx="2246047" cy="493504"/>
          </a:xfrm>
          <a:prstGeom prst="roundRect">
            <a:avLst>
              <a:gd name="adj" fmla="val 15231"/>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Usage-based </a:t>
            </a:r>
          </a:p>
          <a:p>
            <a:r>
              <a:rPr lang="en-US" sz="1200">
                <a:ln w="0"/>
                <a:solidFill>
                  <a:schemeClr val="accent3"/>
                </a:solidFill>
                <a:latin typeface="Arial"/>
              </a:rPr>
              <a:t>insurance</a:t>
            </a:r>
          </a:p>
        </p:txBody>
      </p:sp>
      <p:sp>
        <p:nvSpPr>
          <p:cNvPr id="67" name="Rounded Rectangle 51">
            <a:extLst>
              <a:ext uri="{FF2B5EF4-FFF2-40B4-BE49-F238E27FC236}">
                <a16:creationId xmlns:a16="http://schemas.microsoft.com/office/drawing/2014/main" id="{69D17EAB-923D-B627-F71A-6E544979B3AB}"/>
              </a:ext>
            </a:extLst>
          </p:cNvPr>
          <p:cNvSpPr/>
          <p:nvPr/>
        </p:nvSpPr>
        <p:spPr>
          <a:xfrm>
            <a:off x="9012201" y="2206487"/>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Analytics/</a:t>
            </a:r>
          </a:p>
          <a:p>
            <a:r>
              <a:rPr lang="en-US" sz="1200">
                <a:ln w="0"/>
                <a:solidFill>
                  <a:schemeClr val="accent3"/>
                </a:solidFill>
                <a:latin typeface="Arial"/>
              </a:rPr>
              <a:t>diagnostics</a:t>
            </a:r>
          </a:p>
        </p:txBody>
      </p:sp>
      <p:sp>
        <p:nvSpPr>
          <p:cNvPr id="68" name="Rounded Rectangle 52">
            <a:extLst>
              <a:ext uri="{FF2B5EF4-FFF2-40B4-BE49-F238E27FC236}">
                <a16:creationId xmlns:a16="http://schemas.microsoft.com/office/drawing/2014/main" id="{C45A829C-1B4A-DC6B-6A47-8AFE1FD90F7B}"/>
              </a:ext>
            </a:extLst>
          </p:cNvPr>
          <p:cNvSpPr/>
          <p:nvPr/>
        </p:nvSpPr>
        <p:spPr>
          <a:xfrm>
            <a:off x="6103147" y="5099406"/>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Tier 1s</a:t>
            </a:r>
          </a:p>
        </p:txBody>
      </p:sp>
      <p:pic>
        <p:nvPicPr>
          <p:cNvPr id="71" name="Picture 70" descr="Here Technologies - Wikipedia">
            <a:extLst>
              <a:ext uri="{FF2B5EF4-FFF2-40B4-BE49-F238E27FC236}">
                <a16:creationId xmlns:a16="http://schemas.microsoft.com/office/drawing/2014/main" id="{5FCD99A9-E228-D2EE-7846-204338A8BE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619" y="3758637"/>
            <a:ext cx="328738" cy="279605"/>
          </a:xfrm>
          <a:prstGeom prst="rect">
            <a:avLst/>
          </a:prstGeom>
          <a:noFill/>
          <a:extLst>
            <a:ext uri="{909E8E84-426E-40DD-AFC4-6F175D3DCCD1}">
              <a14:hiddenFill xmlns:a14="http://schemas.microsoft.com/office/drawing/2010/main">
                <a:solidFill>
                  <a:srgbClr val="FFFFFF"/>
                </a:solidFill>
              </a14:hiddenFill>
            </a:ext>
          </a:extLst>
        </p:spPr>
      </p:pic>
      <p:sp>
        <p:nvSpPr>
          <p:cNvPr id="72" name="Rounded Rectangle 63">
            <a:extLst>
              <a:ext uri="{FF2B5EF4-FFF2-40B4-BE49-F238E27FC236}">
                <a16:creationId xmlns:a16="http://schemas.microsoft.com/office/drawing/2014/main" id="{42B14851-3EDD-2D2F-BE82-4E13CA7BA757}"/>
              </a:ext>
            </a:extLst>
          </p:cNvPr>
          <p:cNvSpPr/>
          <p:nvPr/>
        </p:nvSpPr>
        <p:spPr>
          <a:xfrm>
            <a:off x="9012201" y="2924633"/>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Payments  </a:t>
            </a:r>
          </a:p>
        </p:txBody>
      </p:sp>
      <p:sp>
        <p:nvSpPr>
          <p:cNvPr id="73" name="Rounded Rectangle 65">
            <a:extLst>
              <a:ext uri="{FF2B5EF4-FFF2-40B4-BE49-F238E27FC236}">
                <a16:creationId xmlns:a16="http://schemas.microsoft.com/office/drawing/2014/main" id="{1436CBC1-DB1F-F7D7-4137-81DE8C499F09}"/>
              </a:ext>
            </a:extLst>
          </p:cNvPr>
          <p:cNvSpPr/>
          <p:nvPr/>
        </p:nvSpPr>
        <p:spPr>
          <a:xfrm>
            <a:off x="9012201" y="3642777"/>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Connectivity </a:t>
            </a:r>
          </a:p>
        </p:txBody>
      </p:sp>
      <p:sp>
        <p:nvSpPr>
          <p:cNvPr id="74" name="Rounded Rectangle 66">
            <a:extLst>
              <a:ext uri="{FF2B5EF4-FFF2-40B4-BE49-F238E27FC236}">
                <a16:creationId xmlns:a16="http://schemas.microsoft.com/office/drawing/2014/main" id="{0F89C50C-51B6-5EA0-42B7-0D0A66F63BCC}"/>
              </a:ext>
            </a:extLst>
          </p:cNvPr>
          <p:cNvSpPr/>
          <p:nvPr/>
        </p:nvSpPr>
        <p:spPr>
          <a:xfrm>
            <a:off x="9012201" y="4360923"/>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Fleet </a:t>
            </a:r>
          </a:p>
        </p:txBody>
      </p:sp>
      <p:sp>
        <p:nvSpPr>
          <p:cNvPr id="75" name="Rounded Rectangle 67">
            <a:extLst>
              <a:ext uri="{FF2B5EF4-FFF2-40B4-BE49-F238E27FC236}">
                <a16:creationId xmlns:a16="http://schemas.microsoft.com/office/drawing/2014/main" id="{9DE2D721-394D-8667-9174-BEE6420681B0}"/>
              </a:ext>
            </a:extLst>
          </p:cNvPr>
          <p:cNvSpPr/>
          <p:nvPr/>
        </p:nvSpPr>
        <p:spPr>
          <a:xfrm>
            <a:off x="6103147" y="4384218"/>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Automotive </a:t>
            </a:r>
          </a:p>
          <a:p>
            <a:r>
              <a:rPr lang="en-US" sz="1200">
                <a:ln w="0"/>
                <a:solidFill>
                  <a:schemeClr val="accent3"/>
                </a:solidFill>
                <a:latin typeface="Arial"/>
              </a:rPr>
              <a:t>Fintech </a:t>
            </a:r>
          </a:p>
        </p:txBody>
      </p:sp>
      <p:sp>
        <p:nvSpPr>
          <p:cNvPr id="76" name="Rounded Rectangle 70">
            <a:extLst>
              <a:ext uri="{FF2B5EF4-FFF2-40B4-BE49-F238E27FC236}">
                <a16:creationId xmlns:a16="http://schemas.microsoft.com/office/drawing/2014/main" id="{60B9C342-4D8B-FA50-3EA5-D3E53C29EB9F}"/>
              </a:ext>
            </a:extLst>
          </p:cNvPr>
          <p:cNvSpPr/>
          <p:nvPr/>
        </p:nvSpPr>
        <p:spPr>
          <a:xfrm>
            <a:off x="9012201" y="5079067"/>
            <a:ext cx="2246047" cy="470700"/>
          </a:xfrm>
          <a:prstGeom prst="roundRect">
            <a:avLst/>
          </a:prstGeom>
          <a:solidFill>
            <a:schemeClr val="bg1"/>
          </a:solidFill>
          <a:ln w="38100">
            <a:solidFill>
              <a:schemeClr val="accent1"/>
            </a:solidFill>
          </a:ln>
          <a:effectLst/>
        </p:spPr>
        <p:style>
          <a:lnRef idx="0">
            <a:schemeClr val="accent3"/>
          </a:lnRef>
          <a:fillRef idx="3">
            <a:schemeClr val="accent3"/>
          </a:fillRef>
          <a:effectRef idx="3">
            <a:schemeClr val="accent3"/>
          </a:effectRef>
          <a:fontRef idx="minor">
            <a:schemeClr val="lt1"/>
          </a:fontRef>
        </p:style>
        <p:txBody>
          <a:bodyPr lIns="9000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a:ln w="0"/>
                <a:solidFill>
                  <a:schemeClr val="accent3"/>
                </a:solidFill>
                <a:latin typeface="Arial"/>
              </a:rPr>
              <a:t>Consumer </a:t>
            </a:r>
          </a:p>
          <a:p>
            <a:r>
              <a:rPr lang="en-US" sz="1200">
                <a:ln w="0"/>
                <a:solidFill>
                  <a:schemeClr val="accent3"/>
                </a:solidFill>
                <a:latin typeface="Arial"/>
              </a:rPr>
              <a:t>products   </a:t>
            </a:r>
          </a:p>
        </p:txBody>
      </p:sp>
      <p:pic>
        <p:nvPicPr>
          <p:cNvPr id="77" name="Picture 76">
            <a:extLst>
              <a:ext uri="{FF2B5EF4-FFF2-40B4-BE49-F238E27FC236}">
                <a16:creationId xmlns:a16="http://schemas.microsoft.com/office/drawing/2014/main" id="{49C4CCF2-E1F0-C534-2A92-D5AA038841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176" b="27417"/>
          <a:stretch/>
        </p:blipFill>
        <p:spPr bwMode="auto">
          <a:xfrm>
            <a:off x="7562168" y="2291412"/>
            <a:ext cx="423121" cy="11877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Ridecell_Logo | Ridecell">
            <a:extLst>
              <a:ext uri="{FF2B5EF4-FFF2-40B4-BE49-F238E27FC236}">
                <a16:creationId xmlns:a16="http://schemas.microsoft.com/office/drawing/2014/main" id="{235A5530-CF24-4D80-5128-1B5A840B2D4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341002" y="4561145"/>
            <a:ext cx="821411" cy="200153"/>
          </a:xfrm>
          <a:prstGeom prst="rect">
            <a:avLst/>
          </a:prstGeom>
          <a:noFill/>
          <a:ln w="19050">
            <a:noFill/>
          </a:ln>
          <a:extLst>
            <a:ext uri="{909E8E84-426E-40DD-AFC4-6F175D3DCCD1}">
              <a14:hiddenFill xmlns:a14="http://schemas.microsoft.com/office/drawing/2010/main">
                <a:solidFill>
                  <a:srgbClr val="FFFFFF"/>
                </a:solidFill>
              </a14:hiddenFill>
            </a:ext>
          </a:extLst>
        </p:spPr>
      </p:pic>
      <p:cxnSp>
        <p:nvCxnSpPr>
          <p:cNvPr id="80" name="Elbow Connector 45">
            <a:extLst>
              <a:ext uri="{FF2B5EF4-FFF2-40B4-BE49-F238E27FC236}">
                <a16:creationId xmlns:a16="http://schemas.microsoft.com/office/drawing/2014/main" id="{B17E47FF-C6E8-D574-371F-2720EC8FCEEB}"/>
              </a:ext>
            </a:extLst>
          </p:cNvPr>
          <p:cNvCxnSpPr>
            <a:cxnSpLocks/>
          </p:cNvCxnSpPr>
          <p:nvPr/>
        </p:nvCxnSpPr>
        <p:spPr>
          <a:xfrm rot="5400000" flipH="1" flipV="1">
            <a:off x="5293486" y="2929919"/>
            <a:ext cx="1286341" cy="332980"/>
          </a:xfrm>
          <a:prstGeom prst="bentConnector2">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1" name="Elbow Connector 53">
            <a:extLst>
              <a:ext uri="{FF2B5EF4-FFF2-40B4-BE49-F238E27FC236}">
                <a16:creationId xmlns:a16="http://schemas.microsoft.com/office/drawing/2014/main" id="{21AF18FD-C1B9-2BF2-A320-D5370F3D3A79}"/>
              </a:ext>
            </a:extLst>
          </p:cNvPr>
          <p:cNvCxnSpPr>
            <a:cxnSpLocks/>
          </p:cNvCxnSpPr>
          <p:nvPr/>
        </p:nvCxnSpPr>
        <p:spPr>
          <a:xfrm rot="10800000" flipV="1">
            <a:off x="5777397" y="3184509"/>
            <a:ext cx="325751" cy="1"/>
          </a:xfrm>
          <a:prstGeom prst="bentConnector3">
            <a:avLst>
              <a:gd name="adj1" fmla="val 50000"/>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0EB3C8AE-8396-AC9F-71B1-E7D25A94E80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455882" y="5283319"/>
            <a:ext cx="677483" cy="1905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0F52A1A3-9C26-26E7-0DA5-2A9FF676B5A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885213" y="5162012"/>
            <a:ext cx="566784" cy="32477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COMPREDICT GmbH | LinkedIn">
            <a:extLst>
              <a:ext uri="{FF2B5EF4-FFF2-40B4-BE49-F238E27FC236}">
                <a16:creationId xmlns:a16="http://schemas.microsoft.com/office/drawing/2014/main" id="{88AECC06-174A-6E77-A99D-E0E6BE982C6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617927" y="2240696"/>
            <a:ext cx="475019" cy="39624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a:extLst>
              <a:ext uri="{FF2B5EF4-FFF2-40B4-BE49-F238E27FC236}">
                <a16:creationId xmlns:a16="http://schemas.microsoft.com/office/drawing/2014/main" id="{24BAFBAD-56BE-F187-5DBC-1A63243A31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01356" y="3107892"/>
            <a:ext cx="772030" cy="169633"/>
          </a:xfrm>
          <a:prstGeom prst="rect">
            <a:avLst/>
          </a:prstGeom>
        </p:spPr>
      </p:pic>
      <p:cxnSp>
        <p:nvCxnSpPr>
          <p:cNvPr id="87" name="Elbow Connector 88">
            <a:extLst>
              <a:ext uri="{FF2B5EF4-FFF2-40B4-BE49-F238E27FC236}">
                <a16:creationId xmlns:a16="http://schemas.microsoft.com/office/drawing/2014/main" id="{F2E2AFD2-B8F9-6312-80C8-D4219A1BAB7C}"/>
              </a:ext>
            </a:extLst>
          </p:cNvPr>
          <p:cNvCxnSpPr>
            <a:cxnSpLocks/>
          </p:cNvCxnSpPr>
          <p:nvPr/>
        </p:nvCxnSpPr>
        <p:spPr>
          <a:xfrm>
            <a:off x="5439041" y="3839432"/>
            <a:ext cx="664106" cy="780138"/>
          </a:xfrm>
          <a:prstGeom prst="bentConnector3">
            <a:avLst>
              <a:gd name="adj1" fmla="val 50000"/>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8" name="Elbow Connector 88">
            <a:extLst>
              <a:ext uri="{FF2B5EF4-FFF2-40B4-BE49-F238E27FC236}">
                <a16:creationId xmlns:a16="http://schemas.microsoft.com/office/drawing/2014/main" id="{3E10B719-AE32-6DB9-42D1-A832A9466A48}"/>
              </a:ext>
            </a:extLst>
          </p:cNvPr>
          <p:cNvCxnSpPr>
            <a:cxnSpLocks/>
          </p:cNvCxnSpPr>
          <p:nvPr/>
        </p:nvCxnSpPr>
        <p:spPr>
          <a:xfrm>
            <a:off x="5439041" y="3839432"/>
            <a:ext cx="664106" cy="1495325"/>
          </a:xfrm>
          <a:prstGeom prst="bentConnector3">
            <a:avLst>
              <a:gd name="adj1" fmla="val 50000"/>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AA5697F-1CD8-7922-31BA-3D4023EB999F}"/>
              </a:ext>
            </a:extLst>
          </p:cNvPr>
          <p:cNvCxnSpPr/>
          <p:nvPr/>
        </p:nvCxnSpPr>
        <p:spPr>
          <a:xfrm flipH="1">
            <a:off x="5777396" y="3544702"/>
            <a:ext cx="3023644"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7A008F-38B9-017F-8E78-24E5E6BF4BD9}"/>
              </a:ext>
            </a:extLst>
          </p:cNvPr>
          <p:cNvCxnSpPr>
            <a:cxnSpLocks/>
          </p:cNvCxnSpPr>
          <p:nvPr/>
        </p:nvCxnSpPr>
        <p:spPr>
          <a:xfrm flipH="1" flipV="1">
            <a:off x="5802748" y="4262648"/>
            <a:ext cx="2998292" cy="2816"/>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B0736DA-6369-9D69-9553-C38ECCC44A1E}"/>
              </a:ext>
            </a:extLst>
          </p:cNvPr>
          <p:cNvCxnSpPr/>
          <p:nvPr/>
        </p:nvCxnSpPr>
        <p:spPr>
          <a:xfrm flipH="1">
            <a:off x="5770167" y="2800910"/>
            <a:ext cx="3023644"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8EABB08-5853-38B3-8E46-D89CCE953CEB}"/>
              </a:ext>
            </a:extLst>
          </p:cNvPr>
          <p:cNvCxnSpPr>
            <a:cxnSpLocks/>
          </p:cNvCxnSpPr>
          <p:nvPr/>
        </p:nvCxnSpPr>
        <p:spPr>
          <a:xfrm flipH="1" flipV="1">
            <a:off x="5795519" y="4972938"/>
            <a:ext cx="2998292" cy="2816"/>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E86A0AA-96F9-E080-EFDF-7211286BE8E8}"/>
              </a:ext>
            </a:extLst>
          </p:cNvPr>
          <p:cNvCxnSpPr>
            <a:cxnSpLocks/>
          </p:cNvCxnSpPr>
          <p:nvPr/>
        </p:nvCxnSpPr>
        <p:spPr>
          <a:xfrm>
            <a:off x="8801040" y="2442027"/>
            <a:ext cx="0" cy="289918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C23D844-D402-C496-9AAA-50D7A3D48399}"/>
              </a:ext>
            </a:extLst>
          </p:cNvPr>
          <p:cNvCxnSpPr>
            <a:cxnSpLocks/>
          </p:cNvCxnSpPr>
          <p:nvPr/>
        </p:nvCxnSpPr>
        <p:spPr>
          <a:xfrm flipH="1">
            <a:off x="8793811" y="2441838"/>
            <a:ext cx="218390" cy="3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7044A4-9288-524C-46FA-B6E81F947548}"/>
              </a:ext>
            </a:extLst>
          </p:cNvPr>
          <p:cNvCxnSpPr>
            <a:cxnSpLocks/>
          </p:cNvCxnSpPr>
          <p:nvPr/>
        </p:nvCxnSpPr>
        <p:spPr>
          <a:xfrm flipH="1">
            <a:off x="8787145" y="3172239"/>
            <a:ext cx="218390" cy="3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A42518B-341F-1D73-B29F-1F205D8EAD51}"/>
              </a:ext>
            </a:extLst>
          </p:cNvPr>
          <p:cNvCxnSpPr>
            <a:cxnSpLocks/>
          </p:cNvCxnSpPr>
          <p:nvPr/>
        </p:nvCxnSpPr>
        <p:spPr>
          <a:xfrm flipH="1">
            <a:off x="8787145" y="3894817"/>
            <a:ext cx="218390" cy="3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80B776-2535-6AE7-7EC8-2D13C2104E62}"/>
              </a:ext>
            </a:extLst>
          </p:cNvPr>
          <p:cNvCxnSpPr>
            <a:cxnSpLocks/>
          </p:cNvCxnSpPr>
          <p:nvPr/>
        </p:nvCxnSpPr>
        <p:spPr>
          <a:xfrm flipH="1">
            <a:off x="8791658" y="4623913"/>
            <a:ext cx="218390" cy="3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45D656E-3796-DC99-7F7F-5ACCC8042698}"/>
              </a:ext>
            </a:extLst>
          </p:cNvPr>
          <p:cNvCxnSpPr>
            <a:cxnSpLocks/>
          </p:cNvCxnSpPr>
          <p:nvPr/>
        </p:nvCxnSpPr>
        <p:spPr>
          <a:xfrm flipH="1">
            <a:off x="8791658" y="5341956"/>
            <a:ext cx="218390" cy="37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9" name="Picture 2" descr="CerebrumX - Headquarter Locations, Competitors, Financials, Employees">
            <a:extLst>
              <a:ext uri="{FF2B5EF4-FFF2-40B4-BE49-F238E27FC236}">
                <a16:creationId xmlns:a16="http://schemas.microsoft.com/office/drawing/2014/main" id="{BB8E59AB-0899-A1CC-D611-BF5A0DA628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2008" y="2481643"/>
            <a:ext cx="653664" cy="16870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a:extLst>
              <a:ext uri="{FF2B5EF4-FFF2-40B4-BE49-F238E27FC236}">
                <a16:creationId xmlns:a16="http://schemas.microsoft.com/office/drawing/2014/main" id="{26884D2B-5642-A7F1-694D-E735D81D6C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27193" y="3787095"/>
            <a:ext cx="419894" cy="2090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Home - Car IQ">
            <a:extLst>
              <a:ext uri="{FF2B5EF4-FFF2-40B4-BE49-F238E27FC236}">
                <a16:creationId xmlns:a16="http://schemas.microsoft.com/office/drawing/2014/main" id="{130EBF25-738B-B13F-6E87-0CC35694679F}"/>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419653" y="3077402"/>
            <a:ext cx="664107" cy="16516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A picture containing text, clipart&#10;&#10;Description automatically generated">
            <a:extLst>
              <a:ext uri="{FF2B5EF4-FFF2-40B4-BE49-F238E27FC236}">
                <a16:creationId xmlns:a16="http://schemas.microsoft.com/office/drawing/2014/main" id="{C0D6F774-0525-09EA-5AA1-99B1162151F7}"/>
              </a:ext>
            </a:extLst>
          </p:cNvPr>
          <p:cNvPicPr>
            <a:picLocks noChangeAspect="1"/>
          </p:cNvPicPr>
          <p:nvPr/>
        </p:nvPicPr>
        <p:blipFill>
          <a:blip r:embed="rId14"/>
          <a:stretch>
            <a:fillRect/>
          </a:stretch>
        </p:blipFill>
        <p:spPr>
          <a:xfrm>
            <a:off x="7109000" y="4473179"/>
            <a:ext cx="608480" cy="165274"/>
          </a:xfrm>
          <a:prstGeom prst="rect">
            <a:avLst/>
          </a:prstGeom>
        </p:spPr>
      </p:pic>
      <p:pic>
        <p:nvPicPr>
          <p:cNvPr id="110" name="Picture 109" descr="Graphical user interface, application&#10;&#10;Description automatically generated">
            <a:extLst>
              <a:ext uri="{FF2B5EF4-FFF2-40B4-BE49-F238E27FC236}">
                <a16:creationId xmlns:a16="http://schemas.microsoft.com/office/drawing/2014/main" id="{C296A39D-D290-D97A-EAA6-BFD3BE3A5E56}"/>
              </a:ext>
            </a:extLst>
          </p:cNvPr>
          <p:cNvPicPr>
            <a:picLocks noChangeAspect="1"/>
          </p:cNvPicPr>
          <p:nvPr/>
        </p:nvPicPr>
        <p:blipFill>
          <a:blip r:embed="rId15"/>
          <a:stretch>
            <a:fillRect/>
          </a:stretch>
        </p:blipFill>
        <p:spPr>
          <a:xfrm>
            <a:off x="7496386" y="4934535"/>
            <a:ext cx="873161" cy="815380"/>
          </a:xfrm>
          <a:prstGeom prst="rect">
            <a:avLst/>
          </a:prstGeom>
        </p:spPr>
      </p:pic>
      <p:pic>
        <p:nvPicPr>
          <p:cNvPr id="111" name="Picture 4" descr="Download Zuora Logo in SVG Vector or PNG File Format - Logo.wine">
            <a:extLst>
              <a:ext uri="{FF2B5EF4-FFF2-40B4-BE49-F238E27FC236}">
                <a16:creationId xmlns:a16="http://schemas.microsoft.com/office/drawing/2014/main" id="{8C2864ED-06BE-6B64-3155-18349C17D8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9633" y="4553610"/>
            <a:ext cx="531312" cy="330768"/>
          </a:xfrm>
          <a:prstGeom prst="rect">
            <a:avLst/>
          </a:prstGeom>
          <a:noFill/>
          <a:extLst>
            <a:ext uri="{909E8E84-426E-40DD-AFC4-6F175D3DCCD1}">
              <a14:hiddenFill xmlns:a14="http://schemas.microsoft.com/office/drawing/2010/main">
                <a:solidFill>
                  <a:srgbClr val="FFFFFF"/>
                </a:solidFill>
              </a14:hiddenFill>
            </a:ext>
          </a:extLst>
        </p:spPr>
      </p:pic>
      <p:sp>
        <p:nvSpPr>
          <p:cNvPr id="114" name="Text Placeholder 2">
            <a:extLst>
              <a:ext uri="{FF2B5EF4-FFF2-40B4-BE49-F238E27FC236}">
                <a16:creationId xmlns:a16="http://schemas.microsoft.com/office/drawing/2014/main" id="{6A747422-E761-17BD-D375-3275C2E91B1F}"/>
              </a:ext>
            </a:extLst>
          </p:cNvPr>
          <p:cNvSpPr txBox="1">
            <a:spLocks/>
          </p:cNvSpPr>
          <p:nvPr/>
        </p:nvSpPr>
        <p:spPr>
          <a:xfrm>
            <a:off x="808382" y="1601572"/>
            <a:ext cx="7374836" cy="307777"/>
          </a:xfrm>
          <a:prstGeom prst="rect">
            <a:avLst/>
          </a:prstGeom>
          <a:ln w="12700">
            <a:noFill/>
            <a:miter lim="400000"/>
          </a:ln>
        </p:spPr>
        <p:txBody>
          <a:bodyPr wrap="square" lIns="45719" rIns="45719"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BUILD ONCE AND DEPLOY ON MULTIPLE PLATFORMS</a:t>
            </a:r>
            <a:endParaRPr lang="en-GB" sz="1400"/>
          </a:p>
        </p:txBody>
      </p:sp>
      <p:sp>
        <p:nvSpPr>
          <p:cNvPr id="63" name="Rounded Rectangle 7">
            <a:extLst>
              <a:ext uri="{FF2B5EF4-FFF2-40B4-BE49-F238E27FC236}">
                <a16:creationId xmlns:a16="http://schemas.microsoft.com/office/drawing/2014/main" id="{521A87D1-80E2-7462-18B7-EE6145E53294}"/>
              </a:ext>
            </a:extLst>
          </p:cNvPr>
          <p:cNvSpPr/>
          <p:nvPr/>
        </p:nvSpPr>
        <p:spPr>
          <a:xfrm>
            <a:off x="4111819" y="2182956"/>
            <a:ext cx="1327222" cy="3403893"/>
          </a:xfrm>
          <a:prstGeom prst="roundRect">
            <a:avLst>
              <a:gd name="adj" fmla="val 10676"/>
            </a:avLst>
          </a:prstGeom>
          <a:solidFill>
            <a:srgbClr val="0F5AB0"/>
          </a:solidFill>
          <a:ln>
            <a:solidFill>
              <a:schemeClr val="bg1">
                <a:lumMod val="85000"/>
                <a:lumOff val="15000"/>
              </a:schemeClr>
            </a:solidFill>
          </a:ln>
          <a:effectLst/>
        </p:spPr>
        <p:style>
          <a:lnRef idx="0">
            <a:schemeClr val="dk1"/>
          </a:lnRef>
          <a:fillRef idx="3">
            <a:schemeClr val="dk1"/>
          </a:fillRef>
          <a:effectRef idx="3">
            <a:schemeClr val="dk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a:solidFill>
                  <a:srgbClr val="FFFFFF"/>
                </a:solidFill>
                <a:latin typeface="Arial"/>
                <a:cs typeface="Arial"/>
              </a:rPr>
              <a:t>BlackBerry</a:t>
            </a:r>
          </a:p>
          <a:p>
            <a:pPr marL="0" marR="0" lvl="0" indent="0" algn="ctr" defTabSz="91440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IVY</a:t>
            </a:r>
            <a:endParaRPr lang="en-US" sz="1400" b="1" i="0" u="none" strike="noStrike" kern="1200" cap="none" spc="0" normalizeH="0" baseline="0" noProof="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(Middleware)</a:t>
            </a:r>
            <a:endParaRPr lang="en-US" sz="1200" b="0" i="0" u="none" strike="noStrike" kern="1200" cap="none" spc="0" normalizeH="0" baseline="0" noProof="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srgbClr val="FFFFFF"/>
              </a:solidFill>
              <a:effectLst/>
              <a:uLnTx/>
              <a:uFillTx/>
              <a:latin typeface="Arial"/>
              <a:ea typeface="+mn-ea"/>
              <a:cs typeface="+mn-cs"/>
            </a:endParaRPr>
          </a:p>
        </p:txBody>
      </p:sp>
      <p:sp>
        <p:nvSpPr>
          <p:cNvPr id="79" name="TextBox 71">
            <a:extLst>
              <a:ext uri="{FF2B5EF4-FFF2-40B4-BE49-F238E27FC236}">
                <a16:creationId xmlns:a16="http://schemas.microsoft.com/office/drawing/2014/main" id="{55B77DC8-DD91-99D0-A468-EC731725BAF2}"/>
              </a:ext>
            </a:extLst>
          </p:cNvPr>
          <p:cNvSpPr txBox="1"/>
          <p:nvPr/>
        </p:nvSpPr>
        <p:spPr>
          <a:xfrm>
            <a:off x="4157603" y="4905259"/>
            <a:ext cx="1234855" cy="5770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FFFFFF"/>
                </a:solidFill>
                <a:effectLst/>
                <a:uLnTx/>
                <a:uFillTx/>
                <a:latin typeface="Arial"/>
                <a:ea typeface="+mn-ea"/>
                <a:cs typeface="+mn-cs"/>
              </a:rPr>
              <a:t>Removing the need for multiple integrations</a:t>
            </a:r>
            <a:endParaRPr kumimoji="0" lang="en-US" sz="800" b="0" i="1" u="none" strike="noStrike" kern="1200" cap="none" spc="0" normalizeH="0" baseline="0" noProof="0">
              <a:ln>
                <a:noFill/>
              </a:ln>
              <a:solidFill>
                <a:srgbClr val="FFFFFF"/>
              </a:solidFill>
              <a:effectLst/>
              <a:uLnTx/>
              <a:uFillTx/>
              <a:latin typeface="Arial"/>
              <a:ea typeface="+mn-ea"/>
              <a:cs typeface="+mn-cs"/>
            </a:endParaRPr>
          </a:p>
        </p:txBody>
      </p:sp>
      <p:pic>
        <p:nvPicPr>
          <p:cNvPr id="104" name="Picture 103">
            <a:extLst>
              <a:ext uri="{FF2B5EF4-FFF2-40B4-BE49-F238E27FC236}">
                <a16:creationId xmlns:a16="http://schemas.microsoft.com/office/drawing/2014/main" id="{FA6F7A6C-1A81-5D38-DDFA-795FF02E341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3833" t="43902" r="18487" b="4918"/>
          <a:stretch/>
        </p:blipFill>
        <p:spPr>
          <a:xfrm>
            <a:off x="1129555" y="4718994"/>
            <a:ext cx="1252699" cy="717547"/>
          </a:xfrm>
          <a:prstGeom prst="ellipse">
            <a:avLst/>
          </a:prstGeom>
          <a:effectLst>
            <a:softEdge rad="76200"/>
          </a:effectLst>
        </p:spPr>
      </p:pic>
      <p:sp>
        <p:nvSpPr>
          <p:cNvPr id="108" name="TextBox 107">
            <a:extLst>
              <a:ext uri="{FF2B5EF4-FFF2-40B4-BE49-F238E27FC236}">
                <a16:creationId xmlns:a16="http://schemas.microsoft.com/office/drawing/2014/main" id="{AD7188B4-4702-05CB-EFB5-E305D19C3A95}"/>
              </a:ext>
            </a:extLst>
          </p:cNvPr>
          <p:cNvSpPr txBox="1"/>
          <p:nvPr/>
        </p:nvSpPr>
        <p:spPr>
          <a:xfrm>
            <a:off x="684772" y="5409101"/>
            <a:ext cx="2386136" cy="307777"/>
          </a:xfrm>
          <a:prstGeom prst="rect">
            <a:avLst/>
          </a:prstGeom>
          <a:noFill/>
        </p:spPr>
        <p:txBody>
          <a:bodyPr wrap="square" rtlCol="0">
            <a:spAutoFit/>
          </a:bodyPr>
          <a:lstStyle/>
          <a:p>
            <a:pPr algn="ctr"/>
            <a:r>
              <a:rPr lang="en-CA" sz="1400">
                <a:ln w="0"/>
                <a:solidFill>
                  <a:schemeClr val="tx1">
                    <a:lumMod val="85000"/>
                  </a:schemeClr>
                </a:solidFill>
                <a:latin typeface="Arial"/>
              </a:rPr>
              <a:t>Vehicle platform</a:t>
            </a:r>
            <a:r>
              <a:rPr lang="en-US" sz="1400">
                <a:ln w="0"/>
                <a:solidFill>
                  <a:schemeClr val="tx1">
                    <a:lumMod val="85000"/>
                  </a:schemeClr>
                </a:solidFill>
                <a:latin typeface="Arial"/>
              </a:rPr>
              <a:t> #3</a:t>
            </a:r>
          </a:p>
        </p:txBody>
      </p:sp>
      <p:sp>
        <p:nvSpPr>
          <p:cNvPr id="133" name="Slide Number Placeholder 2">
            <a:extLst>
              <a:ext uri="{FF2B5EF4-FFF2-40B4-BE49-F238E27FC236}">
                <a16:creationId xmlns:a16="http://schemas.microsoft.com/office/drawing/2014/main" id="{1DD0E67E-03D7-A10D-FAA6-9DC19D938642}"/>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6</a:t>
            </a:fld>
            <a:endParaRPr lang="en-CA"/>
          </a:p>
        </p:txBody>
      </p:sp>
    </p:spTree>
    <p:extLst>
      <p:ext uri="{BB962C8B-B14F-4D97-AF65-F5344CB8AC3E}">
        <p14:creationId xmlns:p14="http://schemas.microsoft.com/office/powerpoint/2010/main" val="160883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7F32-A217-CDBB-9442-E2841D9DA309}"/>
              </a:ext>
            </a:extLst>
          </p:cNvPr>
          <p:cNvSpPr>
            <a:spLocks noGrp="1"/>
          </p:cNvSpPr>
          <p:nvPr>
            <p:ph type="title"/>
          </p:nvPr>
        </p:nvSpPr>
        <p:spPr>
          <a:xfrm>
            <a:off x="838200" y="763060"/>
            <a:ext cx="10515600" cy="597908"/>
          </a:xfrm>
        </p:spPr>
        <p:txBody>
          <a:bodyPr/>
          <a:lstStyle/>
          <a:p>
            <a:r>
              <a:rPr lang="en-US"/>
              <a:t>BlackBerry IVY as a co-development</a:t>
            </a:r>
          </a:p>
        </p:txBody>
      </p:sp>
      <p:sp>
        <p:nvSpPr>
          <p:cNvPr id="66" name="Slide Number Placeholder 2">
            <a:extLst>
              <a:ext uri="{FF2B5EF4-FFF2-40B4-BE49-F238E27FC236}">
                <a16:creationId xmlns:a16="http://schemas.microsoft.com/office/drawing/2014/main" id="{0FCDAA7C-C44E-E346-F617-3891AD14B8EE}"/>
              </a:ext>
            </a:extLst>
          </p:cNvPr>
          <p:cNvSpPr txBox="1">
            <a:spLocks/>
          </p:cNvSpPr>
          <p:nvPr/>
        </p:nvSpPr>
        <p:spPr>
          <a:xfrm flipH="1">
            <a:off x="11902612" y="6418292"/>
            <a:ext cx="142025" cy="20005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nchor="ctr">
            <a:spAutoFit/>
          </a:bodyPr>
          <a:lstStyle>
            <a:defPPr>
              <a:defRPr lang="en-US"/>
            </a:defPPr>
            <a:lvl1pPr marL="0" algn="ctr" defTabSz="914400" rtl="0" eaLnBrk="1" latinLnBrk="0" hangingPunct="1">
              <a:defRPr sz="7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rial"/>
                <a:ea typeface="+mn-ea"/>
                <a:cs typeface="Arial"/>
                <a:sym typeface="Arial"/>
              </a:rPr>
              <a:t>2</a:t>
            </a:r>
          </a:p>
        </p:txBody>
      </p:sp>
      <p:sp>
        <p:nvSpPr>
          <p:cNvPr id="67" name="Round Diagonal Corner Rectangle 48">
            <a:extLst>
              <a:ext uri="{FF2B5EF4-FFF2-40B4-BE49-F238E27FC236}">
                <a16:creationId xmlns:a16="http://schemas.microsoft.com/office/drawing/2014/main" id="{22009A93-6DC5-0E45-C3C7-4CE5170D0808}"/>
              </a:ext>
            </a:extLst>
          </p:cNvPr>
          <p:cNvSpPr/>
          <p:nvPr/>
        </p:nvSpPr>
        <p:spPr>
          <a:xfrm>
            <a:off x="9116295" y="1644273"/>
            <a:ext cx="2011680" cy="2011680"/>
          </a:xfrm>
          <a:prstGeom prst="round2DiagRect">
            <a:avLst>
              <a:gd name="adj1" fmla="val 29428"/>
              <a:gd name="adj2" fmla="val 0"/>
            </a:avLst>
          </a:prstGeom>
          <a:solidFill>
            <a:schemeClr val="accent3"/>
          </a:solidFill>
          <a:ln w="6350">
            <a:solidFill>
              <a:schemeClr val="tx1">
                <a:lumMod val="75000"/>
                <a:lumOff val="25000"/>
              </a:schemeClr>
            </a:solid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Pie 10">
            <a:extLst>
              <a:ext uri="{FF2B5EF4-FFF2-40B4-BE49-F238E27FC236}">
                <a16:creationId xmlns:a16="http://schemas.microsoft.com/office/drawing/2014/main" id="{1BB4231B-97DE-DD9D-1E8F-B4FC2586BE16}"/>
              </a:ext>
            </a:extLst>
          </p:cNvPr>
          <p:cNvSpPr/>
          <p:nvPr/>
        </p:nvSpPr>
        <p:spPr>
          <a:xfrm rot="5400000">
            <a:off x="9172883" y="2703649"/>
            <a:ext cx="914400" cy="914400"/>
          </a:xfrm>
          <a:prstGeom prst="pieWedge">
            <a:avLst/>
          </a:prstGeom>
          <a:solidFill>
            <a:schemeClr val="bg1"/>
          </a:solidFill>
          <a:ln>
            <a:noFill/>
          </a:ln>
          <a:effectLst>
            <a:outerShdw blurRad="50800" dist="635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Round Diagonal Corner Rectangle 20">
            <a:extLst>
              <a:ext uri="{FF2B5EF4-FFF2-40B4-BE49-F238E27FC236}">
                <a16:creationId xmlns:a16="http://schemas.microsoft.com/office/drawing/2014/main" id="{F9EA1EEC-BC94-34F0-30AC-890A4154681C}"/>
              </a:ext>
            </a:extLst>
          </p:cNvPr>
          <p:cNvSpPr/>
          <p:nvPr/>
        </p:nvSpPr>
        <p:spPr>
          <a:xfrm flipV="1">
            <a:off x="9116295" y="3697049"/>
            <a:ext cx="2011680" cy="2011680"/>
          </a:xfrm>
          <a:prstGeom prst="round2DiagRect">
            <a:avLst>
              <a:gd name="adj1" fmla="val 26757"/>
              <a:gd name="adj2" fmla="val 0"/>
            </a:avLst>
          </a:prstGeom>
          <a:solidFill>
            <a:schemeClr val="accent3"/>
          </a:solidFill>
          <a:ln w="6350">
            <a:solidFill>
              <a:schemeClr val="tx1">
                <a:lumMod val="75000"/>
                <a:lumOff val="25000"/>
              </a:schemeClr>
            </a:solid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Pie 22">
            <a:extLst>
              <a:ext uri="{FF2B5EF4-FFF2-40B4-BE49-F238E27FC236}">
                <a16:creationId xmlns:a16="http://schemas.microsoft.com/office/drawing/2014/main" id="{A5E2ED2E-74D0-7348-E4DD-F4714475F49B}"/>
              </a:ext>
            </a:extLst>
          </p:cNvPr>
          <p:cNvSpPr/>
          <p:nvPr/>
        </p:nvSpPr>
        <p:spPr>
          <a:xfrm rot="5400000" flipH="1">
            <a:off x="9172883" y="3735464"/>
            <a:ext cx="914400" cy="914400"/>
          </a:xfrm>
          <a:prstGeom prst="pieWedge">
            <a:avLst/>
          </a:prstGeom>
          <a:solidFill>
            <a:schemeClr val="bg1"/>
          </a:solidFill>
          <a:ln>
            <a:noFill/>
          </a:ln>
          <a:effectLst>
            <a:outerShdw blurRad="50800" dist="635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 Diagonal Corner Rectangle 24">
            <a:extLst>
              <a:ext uri="{FF2B5EF4-FFF2-40B4-BE49-F238E27FC236}">
                <a16:creationId xmlns:a16="http://schemas.microsoft.com/office/drawing/2014/main" id="{095B89BF-49AF-DE34-A02B-AED3A70A3640}"/>
              </a:ext>
            </a:extLst>
          </p:cNvPr>
          <p:cNvSpPr/>
          <p:nvPr/>
        </p:nvSpPr>
        <p:spPr>
          <a:xfrm flipH="1" flipV="1">
            <a:off x="7043415" y="3697049"/>
            <a:ext cx="2011680" cy="2011680"/>
          </a:xfrm>
          <a:prstGeom prst="round2DiagRect">
            <a:avLst>
              <a:gd name="adj1" fmla="val 26222"/>
              <a:gd name="adj2" fmla="val 0"/>
            </a:avLst>
          </a:prstGeom>
          <a:solidFill>
            <a:schemeClr val="accent3"/>
          </a:solidFill>
          <a:ln w="6350">
            <a:solidFill>
              <a:schemeClr val="tx1">
                <a:lumMod val="75000"/>
                <a:lumOff val="25000"/>
              </a:schemeClr>
            </a:solid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Pie 25">
            <a:extLst>
              <a:ext uri="{FF2B5EF4-FFF2-40B4-BE49-F238E27FC236}">
                <a16:creationId xmlns:a16="http://schemas.microsoft.com/office/drawing/2014/main" id="{4D3F0612-5B66-2E96-6236-4F84E261F032}"/>
              </a:ext>
            </a:extLst>
          </p:cNvPr>
          <p:cNvSpPr/>
          <p:nvPr/>
        </p:nvSpPr>
        <p:spPr>
          <a:xfrm rot="5400000" flipH="1" flipV="1">
            <a:off x="8079494" y="3766145"/>
            <a:ext cx="914400" cy="914400"/>
          </a:xfrm>
          <a:prstGeom prst="pieWedge">
            <a:avLst/>
          </a:prstGeom>
          <a:solidFill>
            <a:schemeClr val="bg1"/>
          </a:solidFill>
          <a:ln>
            <a:noFill/>
          </a:ln>
          <a:effectLst>
            <a:outerShdw blurRad="50800" dist="635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ound Diagonal Corner Rectangle 26">
            <a:extLst>
              <a:ext uri="{FF2B5EF4-FFF2-40B4-BE49-F238E27FC236}">
                <a16:creationId xmlns:a16="http://schemas.microsoft.com/office/drawing/2014/main" id="{82D01E3A-EAC5-8743-B62C-96BB7CEC351C}"/>
              </a:ext>
            </a:extLst>
          </p:cNvPr>
          <p:cNvSpPr/>
          <p:nvPr/>
        </p:nvSpPr>
        <p:spPr>
          <a:xfrm flipH="1">
            <a:off x="7043415" y="1628618"/>
            <a:ext cx="2011680" cy="2011680"/>
          </a:xfrm>
          <a:prstGeom prst="round2DiagRect">
            <a:avLst>
              <a:gd name="adj1" fmla="val 28360"/>
              <a:gd name="adj2" fmla="val 0"/>
            </a:avLst>
          </a:prstGeom>
          <a:solidFill>
            <a:schemeClr val="accent3"/>
          </a:solidFill>
          <a:ln w="6350">
            <a:solidFill>
              <a:schemeClr val="tx1">
                <a:lumMod val="75000"/>
                <a:lumOff val="25000"/>
              </a:schemeClr>
            </a:solidFill>
          </a:ln>
          <a:effectLst>
            <a:innerShdw blurRad="419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Pie 28">
            <a:extLst>
              <a:ext uri="{FF2B5EF4-FFF2-40B4-BE49-F238E27FC236}">
                <a16:creationId xmlns:a16="http://schemas.microsoft.com/office/drawing/2014/main" id="{E4D1E0B7-FD20-A39F-A205-A03866D753C6}"/>
              </a:ext>
            </a:extLst>
          </p:cNvPr>
          <p:cNvSpPr/>
          <p:nvPr/>
        </p:nvSpPr>
        <p:spPr>
          <a:xfrm rot="5400000" flipV="1">
            <a:off x="8079494" y="2703649"/>
            <a:ext cx="914400" cy="914400"/>
          </a:xfrm>
          <a:prstGeom prst="pieWedge">
            <a:avLst/>
          </a:prstGeom>
          <a:solidFill>
            <a:schemeClr val="bg1"/>
          </a:solidFill>
          <a:ln>
            <a:noFill/>
          </a:ln>
          <a:effectLst>
            <a:outerShdw blurRad="50800" dist="635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TextBox 78">
            <a:extLst>
              <a:ext uri="{FF2B5EF4-FFF2-40B4-BE49-F238E27FC236}">
                <a16:creationId xmlns:a16="http://schemas.microsoft.com/office/drawing/2014/main" id="{449C857B-61B3-B28A-57E3-CEF48D126CDF}"/>
              </a:ext>
            </a:extLst>
          </p:cNvPr>
          <p:cNvSpPr txBox="1"/>
          <p:nvPr/>
        </p:nvSpPr>
        <p:spPr>
          <a:xfrm>
            <a:off x="7378288" y="2129381"/>
            <a:ext cx="12555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t>Revenue generation</a:t>
            </a:r>
          </a:p>
        </p:txBody>
      </p:sp>
      <p:sp>
        <p:nvSpPr>
          <p:cNvPr id="80" name="TextBox 79">
            <a:extLst>
              <a:ext uri="{FF2B5EF4-FFF2-40B4-BE49-F238E27FC236}">
                <a16:creationId xmlns:a16="http://schemas.microsoft.com/office/drawing/2014/main" id="{BE9E8C29-352C-BB7C-273A-060092F4B0AF}"/>
              </a:ext>
            </a:extLst>
          </p:cNvPr>
          <p:cNvSpPr txBox="1"/>
          <p:nvPr/>
        </p:nvSpPr>
        <p:spPr>
          <a:xfrm>
            <a:off x="9485186" y="2129381"/>
            <a:ext cx="153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t>Operational improvement</a:t>
            </a:r>
          </a:p>
        </p:txBody>
      </p:sp>
      <p:sp>
        <p:nvSpPr>
          <p:cNvPr id="81" name="TextBox 80">
            <a:extLst>
              <a:ext uri="{FF2B5EF4-FFF2-40B4-BE49-F238E27FC236}">
                <a16:creationId xmlns:a16="http://schemas.microsoft.com/office/drawing/2014/main" id="{8BD54DE7-DB14-74BF-F8CC-7BC7B82219A6}"/>
              </a:ext>
            </a:extLst>
          </p:cNvPr>
          <p:cNvSpPr txBox="1"/>
          <p:nvPr/>
        </p:nvSpPr>
        <p:spPr>
          <a:xfrm>
            <a:off x="7309865" y="4560361"/>
            <a:ext cx="13923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t>Data management</a:t>
            </a:r>
          </a:p>
        </p:txBody>
      </p:sp>
      <p:sp>
        <p:nvSpPr>
          <p:cNvPr id="82" name="TextBox 81">
            <a:extLst>
              <a:ext uri="{FF2B5EF4-FFF2-40B4-BE49-F238E27FC236}">
                <a16:creationId xmlns:a16="http://schemas.microsoft.com/office/drawing/2014/main" id="{E5462E9E-4057-B8CF-309F-B1AEA639B7EC}"/>
              </a:ext>
            </a:extLst>
          </p:cNvPr>
          <p:cNvSpPr txBox="1"/>
          <p:nvPr/>
        </p:nvSpPr>
        <p:spPr>
          <a:xfrm>
            <a:off x="9485186" y="4560361"/>
            <a:ext cx="14747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t>Risk </a:t>
            </a:r>
            <a:b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br>
            <a:r>
              <a:rPr kumimoji="0" lang="en-US" sz="1600" u="none" strike="noStrike" kern="1200" cap="none" spc="0" normalizeH="0" baseline="0" noProof="0">
                <a:ln>
                  <a:noFill/>
                </a:ln>
                <a:solidFill>
                  <a:prstClr val="white"/>
                </a:solidFill>
                <a:effectLst/>
                <a:uLnTx/>
                <a:uFillTx/>
                <a:latin typeface="Arial" panose="020B0604020202020204" pitchFamily="34" charset="0"/>
                <a:ea typeface="Roboto Medium" panose="02000000000000000000" pitchFamily="2" charset="0"/>
              </a:rPr>
              <a:t>reduction</a:t>
            </a:r>
          </a:p>
        </p:txBody>
      </p:sp>
      <p:sp>
        <p:nvSpPr>
          <p:cNvPr id="97" name="TextBox 96">
            <a:extLst>
              <a:ext uri="{FF2B5EF4-FFF2-40B4-BE49-F238E27FC236}">
                <a16:creationId xmlns:a16="http://schemas.microsoft.com/office/drawing/2014/main" id="{16796692-73D1-F84D-F77F-0FCB49539DBF}"/>
              </a:ext>
            </a:extLst>
          </p:cNvPr>
          <p:cNvSpPr txBox="1"/>
          <p:nvPr/>
        </p:nvSpPr>
        <p:spPr>
          <a:xfrm>
            <a:off x="757802" y="1947225"/>
            <a:ext cx="5515407" cy="3443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indent="0" defTabSz="914377">
              <a:spcAft>
                <a:spcPts val="600"/>
              </a:spcAft>
              <a:buClr>
                <a:schemeClr val="accent1"/>
              </a:buClr>
              <a:buFont typeface="Arial" panose="020B0604020202020204" pitchFamily="34" charset="0"/>
              <a:buNone/>
              <a:defRPr sz="1600" b="1">
                <a:solidFill>
                  <a:srgbClr val="000000"/>
                </a:solidFill>
                <a:latin typeface="Arial"/>
              </a:defRPr>
            </a:lvl1pPr>
          </a:lstStyle>
          <a:p>
            <a:pPr>
              <a:lnSpc>
                <a:spcPct val="120000"/>
              </a:lnSpc>
              <a:spcAft>
                <a:spcPts val="400"/>
              </a:spcAft>
            </a:pPr>
            <a:r>
              <a:rPr lang="en-US" sz="1400"/>
              <a:t>REVENUE GENERATION</a:t>
            </a:r>
          </a:p>
          <a:p>
            <a:pPr marL="182563" marR="0" lvl="0" indent="-182563" fontAlgn="auto">
              <a:lnSpc>
                <a:spcPct val="120000"/>
              </a:lnSpc>
              <a:spcBef>
                <a:spcPts val="0"/>
              </a:spcBef>
              <a:spcAft>
                <a:spcPts val="1000"/>
              </a:spcAft>
              <a:buSzTx/>
              <a:buFont typeface="Arial" panose="020B0604020202020204" pitchFamily="34" charset="0"/>
              <a:buChar char="•"/>
              <a:tabLst/>
              <a:defRPr/>
            </a:pPr>
            <a:r>
              <a:rPr lang="en-US" sz="1200" b="0"/>
              <a:t>Supports creation of data powered and vehicle integrated experiences and services that OEMs can monetize with their end customers and partners.</a:t>
            </a:r>
          </a:p>
          <a:p>
            <a:pPr>
              <a:lnSpc>
                <a:spcPct val="120000"/>
              </a:lnSpc>
              <a:spcAft>
                <a:spcPts val="200"/>
              </a:spcAft>
            </a:pPr>
            <a:r>
              <a:rPr lang="en-US" sz="1400"/>
              <a:t>OPERATIONAL IMPROVEMENTS</a:t>
            </a:r>
          </a:p>
          <a:p>
            <a:pPr marL="182563" marR="0" lvl="0" indent="-182563" fontAlgn="auto">
              <a:lnSpc>
                <a:spcPct val="120000"/>
              </a:lnSpc>
              <a:spcBef>
                <a:spcPts val="0"/>
              </a:spcBef>
              <a:spcAft>
                <a:spcPts val="1000"/>
              </a:spcAft>
              <a:buSzTx/>
              <a:buFont typeface="Arial" panose="020B0604020202020204" pitchFamily="34" charset="0"/>
              <a:buChar char="•"/>
              <a:tabLst/>
              <a:defRPr/>
            </a:pPr>
            <a:r>
              <a:rPr lang="en-US" sz="1200" b="0"/>
              <a:t>Empowers data driven decisions and increased visibility through the vehicle life cycle to achieve cost savings throughout the vehicle life.</a:t>
            </a:r>
          </a:p>
          <a:p>
            <a:pPr>
              <a:lnSpc>
                <a:spcPct val="120000"/>
              </a:lnSpc>
              <a:spcAft>
                <a:spcPts val="400"/>
              </a:spcAft>
            </a:pPr>
            <a:r>
              <a:rPr lang="en-US" sz="1400"/>
              <a:t>DATA MANAGEMENT</a:t>
            </a:r>
          </a:p>
          <a:p>
            <a:pPr marL="182563" marR="0" lvl="0" indent="-182563" fontAlgn="auto">
              <a:lnSpc>
                <a:spcPct val="120000"/>
              </a:lnSpc>
              <a:spcBef>
                <a:spcPts val="0"/>
              </a:spcBef>
              <a:spcAft>
                <a:spcPts val="1000"/>
              </a:spcAft>
              <a:buSzTx/>
              <a:buFont typeface="Arial" panose="020B0604020202020204" pitchFamily="34" charset="0"/>
              <a:buChar char="•"/>
              <a:tabLst/>
              <a:defRPr/>
            </a:pPr>
            <a:r>
              <a:rPr lang="en-US" sz="1200" b="0"/>
              <a:t>Added data stream flexibility and access control to support event monitoring, reduced bandwidth cost, and increased local processing ability.</a:t>
            </a:r>
          </a:p>
          <a:p>
            <a:pPr>
              <a:lnSpc>
                <a:spcPct val="120000"/>
              </a:lnSpc>
              <a:spcAft>
                <a:spcPts val="400"/>
              </a:spcAft>
            </a:pPr>
            <a:r>
              <a:rPr lang="en-US" sz="1400"/>
              <a:t>RISK REDUCTION</a:t>
            </a:r>
          </a:p>
          <a:p>
            <a:pPr marL="182563" marR="0" lvl="0" indent="-182563" fontAlgn="auto">
              <a:lnSpc>
                <a:spcPct val="120000"/>
              </a:lnSpc>
              <a:spcBef>
                <a:spcPts val="0"/>
              </a:spcBef>
              <a:spcAft>
                <a:spcPts val="400"/>
              </a:spcAft>
              <a:buSzTx/>
              <a:buFont typeface="Arial" panose="020B0604020202020204" pitchFamily="34" charset="0"/>
              <a:buChar char="•"/>
              <a:tabLst/>
              <a:defRPr/>
            </a:pPr>
            <a:r>
              <a:rPr lang="en-US" sz="1200" b="0"/>
              <a:t>Provides security and control to more rapidly achieve compliance with global and local regulations for privacy, consent enforcement, and data protection.</a:t>
            </a:r>
          </a:p>
        </p:txBody>
      </p:sp>
      <p:pic>
        <p:nvPicPr>
          <p:cNvPr id="103" name="Graphic 102">
            <a:extLst>
              <a:ext uri="{FF2B5EF4-FFF2-40B4-BE49-F238E27FC236}">
                <a16:creationId xmlns:a16="http://schemas.microsoft.com/office/drawing/2014/main" id="{0E5B3BF6-E9E6-BD02-65EA-AA3A835797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7191" y="3896832"/>
            <a:ext cx="531628" cy="531628"/>
          </a:xfrm>
          <a:prstGeom prst="rect">
            <a:avLst/>
          </a:prstGeom>
        </p:spPr>
      </p:pic>
      <p:pic>
        <p:nvPicPr>
          <p:cNvPr id="105" name="Graphic 104">
            <a:extLst>
              <a:ext uri="{FF2B5EF4-FFF2-40B4-BE49-F238E27FC236}">
                <a16:creationId xmlns:a16="http://schemas.microsoft.com/office/drawing/2014/main" id="{6BBD86FA-CB08-6BCF-269E-6C3CEFF6E8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1590" y="3875567"/>
            <a:ext cx="510363" cy="510363"/>
          </a:xfrm>
          <a:prstGeom prst="rect">
            <a:avLst/>
          </a:prstGeom>
        </p:spPr>
      </p:pic>
      <p:pic>
        <p:nvPicPr>
          <p:cNvPr id="107" name="Graphic 106">
            <a:extLst>
              <a:ext uri="{FF2B5EF4-FFF2-40B4-BE49-F238E27FC236}">
                <a16:creationId xmlns:a16="http://schemas.microsoft.com/office/drawing/2014/main" id="{624FDBE2-B2B3-D3DE-A9F3-84A764EA36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6399" y="3040912"/>
            <a:ext cx="464289" cy="464289"/>
          </a:xfrm>
          <a:prstGeom prst="rect">
            <a:avLst/>
          </a:prstGeom>
        </p:spPr>
      </p:pic>
      <p:pic>
        <p:nvPicPr>
          <p:cNvPr id="109" name="Graphic 108">
            <a:extLst>
              <a:ext uri="{FF2B5EF4-FFF2-40B4-BE49-F238E27FC236}">
                <a16:creationId xmlns:a16="http://schemas.microsoft.com/office/drawing/2014/main" id="{FDA2C87B-089A-050E-B9BC-84D7F4D77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35926" y="2975342"/>
            <a:ext cx="489098" cy="489098"/>
          </a:xfrm>
          <a:prstGeom prst="rect">
            <a:avLst/>
          </a:prstGeom>
        </p:spPr>
      </p:pic>
      <p:sp>
        <p:nvSpPr>
          <p:cNvPr id="110" name="Slide Number Placeholder 2">
            <a:extLst>
              <a:ext uri="{FF2B5EF4-FFF2-40B4-BE49-F238E27FC236}">
                <a16:creationId xmlns:a16="http://schemas.microsoft.com/office/drawing/2014/main" id="{E19F7BE9-4C9D-AC7C-A3BA-73E2F97EBD00}"/>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7</a:t>
            </a:fld>
            <a:endParaRPr lang="en-CA"/>
          </a:p>
        </p:txBody>
      </p:sp>
    </p:spTree>
    <p:extLst>
      <p:ext uri="{BB962C8B-B14F-4D97-AF65-F5344CB8AC3E}">
        <p14:creationId xmlns:p14="http://schemas.microsoft.com/office/powerpoint/2010/main" val="109586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D6332529-E8B0-7F9B-FEC5-0859E3098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2062" y="3073518"/>
            <a:ext cx="2841746" cy="2172921"/>
          </a:xfrm>
          <a:prstGeom prst="rect">
            <a:avLst/>
          </a:prstGeom>
          <a:effectLst>
            <a:softEdge rad="762000"/>
          </a:effectLst>
        </p:spPr>
      </p:pic>
      <p:sp>
        <p:nvSpPr>
          <p:cNvPr id="42" name="Title 41">
            <a:extLst>
              <a:ext uri="{FF2B5EF4-FFF2-40B4-BE49-F238E27FC236}">
                <a16:creationId xmlns:a16="http://schemas.microsoft.com/office/drawing/2014/main" id="{22EB90D8-C4FF-98D0-E6E5-DC9C7FDAA608}"/>
              </a:ext>
            </a:extLst>
          </p:cNvPr>
          <p:cNvSpPr>
            <a:spLocks noGrp="1"/>
          </p:cNvSpPr>
          <p:nvPr>
            <p:ph type="title"/>
          </p:nvPr>
        </p:nvSpPr>
        <p:spPr>
          <a:xfrm>
            <a:off x="838200" y="763060"/>
            <a:ext cx="10515600" cy="597908"/>
          </a:xfrm>
        </p:spPr>
        <p:txBody>
          <a:bodyPr/>
          <a:lstStyle/>
          <a:p>
            <a:r>
              <a:rPr lang="en-SG"/>
              <a:t>EV state of charge and battery insights</a:t>
            </a:r>
            <a:endParaRPr lang="en-US"/>
          </a:p>
        </p:txBody>
      </p:sp>
      <p:sp>
        <p:nvSpPr>
          <p:cNvPr id="82" name="Text Placeholder 2">
            <a:extLst>
              <a:ext uri="{FF2B5EF4-FFF2-40B4-BE49-F238E27FC236}">
                <a16:creationId xmlns:a16="http://schemas.microsoft.com/office/drawing/2014/main" id="{049DA51D-1577-BE09-F253-CB831D148335}"/>
              </a:ext>
            </a:extLst>
          </p:cNvPr>
          <p:cNvSpPr txBox="1">
            <a:spLocks/>
          </p:cNvSpPr>
          <p:nvPr/>
        </p:nvSpPr>
        <p:spPr>
          <a:xfrm>
            <a:off x="808382" y="1524660"/>
            <a:ext cx="7374836" cy="307777"/>
          </a:xfrm>
          <a:prstGeom prst="rect">
            <a:avLst/>
          </a:prstGeom>
          <a:ln w="12700">
            <a:noFill/>
            <a:miter lim="400000"/>
          </a:ln>
        </p:spPr>
        <p:txBody>
          <a:bodyPr wrap="square" lIns="45719" rIns="45719"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PROVIDE THE BEST CUSTOMER EXPERIENCE FOR ELECTRIC VEHICLE</a:t>
            </a:r>
          </a:p>
        </p:txBody>
      </p:sp>
      <p:sp>
        <p:nvSpPr>
          <p:cNvPr id="110" name="TextBox 50">
            <a:extLst>
              <a:ext uri="{FF2B5EF4-FFF2-40B4-BE49-F238E27FC236}">
                <a16:creationId xmlns:a16="http://schemas.microsoft.com/office/drawing/2014/main" id="{0AF5D951-25FD-C912-1242-799F0B27CE24}"/>
              </a:ext>
            </a:extLst>
          </p:cNvPr>
          <p:cNvSpPr txBox="1"/>
          <p:nvPr/>
        </p:nvSpPr>
        <p:spPr>
          <a:xfrm>
            <a:off x="4053352" y="3806068"/>
            <a:ext cx="4030970" cy="1958934"/>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marR="0" lvl="0" indent="-17780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defRPr/>
            </a:pPr>
            <a:r>
              <a:rPr kumimoji="0" lang="en-SG" sz="11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Can I improve my driving style to extend my vehicle range?</a:t>
            </a:r>
          </a:p>
          <a:p>
            <a:pPr marL="177800" marR="0" lvl="0" indent="-17780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defRPr/>
            </a:pPr>
            <a:r>
              <a:rPr kumimoji="0" lang="en-SG" sz="11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Is the current vehicle setting (driving mode, suspension, gear shifting…) optimized for my driving style?</a:t>
            </a:r>
          </a:p>
          <a:p>
            <a:pPr marL="177800" marR="0" lvl="0" indent="-17780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defRPr/>
            </a:pPr>
            <a:r>
              <a:rPr kumimoji="0" lang="en-SG" sz="11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mn-cs"/>
              </a:rPr>
              <a:t>Can environment information (weather, temperature, elevation,…) help to have better range prediction?</a:t>
            </a:r>
          </a:p>
          <a:p>
            <a:pPr marL="177800" marR="0" lvl="0" indent="-17780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defRPr/>
            </a:pPr>
            <a:r>
              <a:rPr kumimoji="0" lang="en-SG" sz="1100" u="none" strike="noStrike" kern="1200" cap="none" spc="0" normalizeH="0" baseline="0" noProof="0">
                <a:ln>
                  <a:noFill/>
                </a:ln>
                <a:solidFill>
                  <a:schemeClr val="accent3"/>
                </a:solidFill>
                <a:effectLst/>
                <a:uLnTx/>
                <a:uFillTx/>
                <a:latin typeface="Arial"/>
                <a:ea typeface="Amazon Ember" panose="020B0603020204020204" pitchFamily="34" charset="0"/>
                <a:cs typeface="Arial"/>
              </a:rPr>
              <a:t>Can my vehicle be pre-conditioned while charging to avoid AC/seat heating draining the battery while on-the-go</a:t>
            </a:r>
            <a:r>
              <a:rPr lang="en-SG" sz="1100">
                <a:solidFill>
                  <a:schemeClr val="accent3"/>
                </a:solidFill>
                <a:latin typeface="Arial"/>
                <a:ea typeface="Amazon Ember" panose="020B0603020204020204" pitchFamily="34" charset="0"/>
                <a:cs typeface="Arial"/>
              </a:rPr>
              <a:t>?</a:t>
            </a:r>
            <a:endParaRPr lang="en-SG" sz="1100" u="none" strike="noStrike" kern="1200" cap="none" spc="0" normalizeH="0" baseline="0" noProof="0">
              <a:ln>
                <a:noFill/>
              </a:ln>
              <a:solidFill>
                <a:schemeClr val="accent3"/>
              </a:solidFill>
              <a:effectLst/>
              <a:uLnTx/>
              <a:uFillTx/>
              <a:latin typeface="Arial"/>
              <a:ea typeface="Amazon Ember" panose="020B0603020204020204" pitchFamily="34" charset="0"/>
              <a:cs typeface="Arial"/>
            </a:endParaRPr>
          </a:p>
          <a:p>
            <a:pPr marL="177800" marR="0" lvl="0" indent="-177800" algn="l" defTabSz="914400" rtl="0" eaLnBrk="1" fontAlgn="auto" latinLnBrk="0" hangingPunct="1">
              <a:lnSpc>
                <a:spcPct val="110000"/>
              </a:lnSpc>
              <a:spcBef>
                <a:spcPts val="0"/>
              </a:spcBef>
              <a:spcAft>
                <a:spcPts val="400"/>
              </a:spcAft>
              <a:buClr>
                <a:schemeClr val="accent1"/>
              </a:buClr>
              <a:buSzTx/>
              <a:buFont typeface="Arial" panose="020B0604020202020204" pitchFamily="34" charset="0"/>
              <a:buChar char="•"/>
              <a:defRPr/>
            </a:pPr>
            <a:r>
              <a:rPr kumimoji="0" lang="en-SG" sz="1100" u="none" strike="noStrike" kern="1200" cap="none" spc="0" normalizeH="0" baseline="0" noProof="0">
                <a:ln>
                  <a:noFill/>
                </a:ln>
                <a:solidFill>
                  <a:schemeClr val="accent3"/>
                </a:solidFill>
                <a:effectLst/>
                <a:uLnTx/>
                <a:uFillTx/>
                <a:latin typeface="Arial"/>
                <a:ea typeface="Amazon Ember" panose="020B0603020204020204" pitchFamily="34" charset="0"/>
                <a:cs typeface="Arial"/>
              </a:rPr>
              <a:t>Is my battery performing as expected or is my charging patent impacting the battery life</a:t>
            </a:r>
            <a:r>
              <a:rPr lang="en-SG" sz="1100">
                <a:solidFill>
                  <a:schemeClr val="accent3"/>
                </a:solidFill>
                <a:latin typeface="Arial"/>
                <a:ea typeface="Amazon Ember" panose="020B0603020204020204" pitchFamily="34" charset="0"/>
                <a:cs typeface="Arial"/>
              </a:rPr>
              <a:t>?</a:t>
            </a:r>
            <a:endParaRPr lang="en-SG" sz="1100" u="none" strike="noStrike" kern="1200" cap="none" spc="0" normalizeH="0" baseline="0" noProof="0">
              <a:ln>
                <a:noFill/>
              </a:ln>
              <a:solidFill>
                <a:schemeClr val="accent3"/>
              </a:solidFill>
              <a:effectLst/>
              <a:uLnTx/>
              <a:uFillTx/>
              <a:latin typeface="Arial" panose="020B0604020202020204" pitchFamily="34" charset="0"/>
              <a:ea typeface="Amazon Ember" panose="020B0603020204020204" pitchFamily="34" charset="0"/>
              <a:cs typeface="Arial"/>
            </a:endParaRPr>
          </a:p>
        </p:txBody>
      </p:sp>
      <p:sp>
        <p:nvSpPr>
          <p:cNvPr id="112" name="Rectangle 111">
            <a:extLst>
              <a:ext uri="{FF2B5EF4-FFF2-40B4-BE49-F238E27FC236}">
                <a16:creationId xmlns:a16="http://schemas.microsoft.com/office/drawing/2014/main" id="{ECE81D1D-C3C3-E41D-B34F-C37B651E093E}"/>
              </a:ext>
            </a:extLst>
          </p:cNvPr>
          <p:cNvSpPr/>
          <p:nvPr/>
        </p:nvSpPr>
        <p:spPr>
          <a:xfrm>
            <a:off x="4181944" y="3181981"/>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Driving Behaviour</a:t>
            </a:r>
          </a:p>
        </p:txBody>
      </p:sp>
      <p:sp>
        <p:nvSpPr>
          <p:cNvPr id="113" name="Rectangle 112">
            <a:extLst>
              <a:ext uri="{FF2B5EF4-FFF2-40B4-BE49-F238E27FC236}">
                <a16:creationId xmlns:a16="http://schemas.microsoft.com/office/drawing/2014/main" id="{B0851A51-E3C8-6B92-8AC6-825083F2A976}"/>
              </a:ext>
            </a:extLst>
          </p:cNvPr>
          <p:cNvSpPr/>
          <p:nvPr/>
        </p:nvSpPr>
        <p:spPr>
          <a:xfrm>
            <a:off x="5303094" y="3178814"/>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Route Profile</a:t>
            </a:r>
          </a:p>
        </p:txBody>
      </p:sp>
      <p:sp>
        <p:nvSpPr>
          <p:cNvPr id="114" name="Rectangle 113">
            <a:extLst>
              <a:ext uri="{FF2B5EF4-FFF2-40B4-BE49-F238E27FC236}">
                <a16:creationId xmlns:a16="http://schemas.microsoft.com/office/drawing/2014/main" id="{6E37EAA5-2779-9847-602D-4C28C8C062F4}"/>
              </a:ext>
            </a:extLst>
          </p:cNvPr>
          <p:cNvSpPr/>
          <p:nvPr/>
        </p:nvSpPr>
        <p:spPr>
          <a:xfrm>
            <a:off x="6432194" y="3178814"/>
            <a:ext cx="1030363" cy="497855"/>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100">
                <a:solidFill>
                  <a:schemeClr val="bg1"/>
                </a:solidFill>
                <a:latin typeface="Arial" panose="020B0604020202020204" pitchFamily="34" charset="0"/>
                <a:cs typeface="Arial" panose="020B0604020202020204" pitchFamily="34" charset="0"/>
              </a:rPr>
              <a:t>Battery State </a:t>
            </a:r>
            <a:br>
              <a:rPr lang="en-CA" sz="1100">
                <a:solidFill>
                  <a:schemeClr val="bg1"/>
                </a:solidFill>
                <a:latin typeface="Arial" panose="020B0604020202020204" pitchFamily="34" charset="0"/>
                <a:cs typeface="Arial" panose="020B0604020202020204" pitchFamily="34" charset="0"/>
              </a:rPr>
            </a:br>
            <a:r>
              <a:rPr lang="en-CA" sz="1100">
                <a:solidFill>
                  <a:schemeClr val="bg1"/>
                </a:solidFill>
                <a:latin typeface="Arial" panose="020B0604020202020204" pitchFamily="34" charset="0"/>
                <a:cs typeface="Arial" panose="020B0604020202020204" pitchFamily="34" charset="0"/>
              </a:rPr>
              <a:t>of Charge</a:t>
            </a:r>
          </a:p>
        </p:txBody>
      </p:sp>
      <p:sp>
        <p:nvSpPr>
          <p:cNvPr id="115" name="Arrow: Chevron 61">
            <a:extLst>
              <a:ext uri="{FF2B5EF4-FFF2-40B4-BE49-F238E27FC236}">
                <a16:creationId xmlns:a16="http://schemas.microsoft.com/office/drawing/2014/main" id="{E8446AED-ABBC-C28D-6946-97C82A80EC47}"/>
              </a:ext>
            </a:extLst>
          </p:cNvPr>
          <p:cNvSpPr/>
          <p:nvPr/>
        </p:nvSpPr>
        <p:spPr>
          <a:xfrm>
            <a:off x="907087" y="1892027"/>
            <a:ext cx="2818910"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Raw vehicle data</a:t>
            </a:r>
          </a:p>
        </p:txBody>
      </p:sp>
      <p:sp>
        <p:nvSpPr>
          <p:cNvPr id="116" name="Arrow: Chevron 62">
            <a:extLst>
              <a:ext uri="{FF2B5EF4-FFF2-40B4-BE49-F238E27FC236}">
                <a16:creationId xmlns:a16="http://schemas.microsoft.com/office/drawing/2014/main" id="{4F3D3D9E-567A-73E8-5E64-B71FF29D68EA}"/>
              </a:ext>
            </a:extLst>
          </p:cNvPr>
          <p:cNvSpPr/>
          <p:nvPr/>
        </p:nvSpPr>
        <p:spPr>
          <a:xfrm>
            <a:off x="4118227" y="1899270"/>
            <a:ext cx="3564722"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a:cs typeface="Arial"/>
              </a:rPr>
              <a:t>BlackBerry IVY</a:t>
            </a:r>
            <a:br>
              <a:rPr lang="en-CA" sz="1400">
                <a:latin typeface="Arial" panose="020B0604020202020204" pitchFamily="34" charset="0"/>
                <a:cs typeface="Arial" panose="020B0604020202020204" pitchFamily="34" charset="0"/>
              </a:rPr>
            </a:br>
            <a:r>
              <a:rPr lang="en-CA" sz="1400">
                <a:solidFill>
                  <a:schemeClr val="bg1"/>
                </a:solidFill>
                <a:latin typeface="Arial"/>
                <a:cs typeface="Arial"/>
              </a:rPr>
              <a:t>edge processing</a:t>
            </a:r>
          </a:p>
        </p:txBody>
      </p:sp>
      <p:sp>
        <p:nvSpPr>
          <p:cNvPr id="117" name="Arrow: Chevron 63">
            <a:extLst>
              <a:ext uri="{FF2B5EF4-FFF2-40B4-BE49-F238E27FC236}">
                <a16:creationId xmlns:a16="http://schemas.microsoft.com/office/drawing/2014/main" id="{39D065D4-19F4-30C8-8D74-18B49DE2BD08}"/>
              </a:ext>
            </a:extLst>
          </p:cNvPr>
          <p:cNvSpPr/>
          <p:nvPr/>
        </p:nvSpPr>
        <p:spPr>
          <a:xfrm>
            <a:off x="7990319" y="1892027"/>
            <a:ext cx="3849174" cy="638199"/>
          </a:xfrm>
          <a:prstGeom prst="chevron">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chemeClr val="bg1"/>
                </a:solidFill>
                <a:latin typeface="Arial" panose="020B0604020202020204" pitchFamily="34" charset="0"/>
                <a:cs typeface="Arial" panose="020B0604020202020204" pitchFamily="34" charset="0"/>
              </a:rPr>
              <a:t>Drive new business </a:t>
            </a:r>
            <a:br>
              <a:rPr lang="en-CA" sz="1400">
                <a:solidFill>
                  <a:schemeClr val="bg1"/>
                </a:solidFill>
                <a:latin typeface="Arial" panose="020B0604020202020204" pitchFamily="34" charset="0"/>
                <a:cs typeface="Arial" panose="020B0604020202020204" pitchFamily="34" charset="0"/>
              </a:rPr>
            </a:br>
            <a:r>
              <a:rPr lang="en-CA" sz="1400">
                <a:solidFill>
                  <a:schemeClr val="bg1"/>
                </a:solidFill>
                <a:latin typeface="Arial" panose="020B0604020202020204" pitchFamily="34" charset="0"/>
                <a:cs typeface="Arial" panose="020B0604020202020204" pitchFamily="34" charset="0"/>
              </a:rPr>
              <a:t>and customer outcomes</a:t>
            </a:r>
          </a:p>
        </p:txBody>
      </p:sp>
      <p:sp>
        <p:nvSpPr>
          <p:cNvPr id="111" name="Oval 110">
            <a:extLst>
              <a:ext uri="{FF2B5EF4-FFF2-40B4-BE49-F238E27FC236}">
                <a16:creationId xmlns:a16="http://schemas.microsoft.com/office/drawing/2014/main" id="{F9878007-1266-E4F6-BD03-A47537C58D40}"/>
              </a:ext>
            </a:extLst>
          </p:cNvPr>
          <p:cNvSpPr>
            <a:spLocks noChangeAspect="1"/>
          </p:cNvSpPr>
          <p:nvPr/>
        </p:nvSpPr>
        <p:spPr>
          <a:xfrm>
            <a:off x="8456117"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Accurate route calculation</a:t>
            </a:r>
            <a:endParaRPr kumimoji="0" lang="en-GB"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131" name="Oval 130">
            <a:extLst>
              <a:ext uri="{FF2B5EF4-FFF2-40B4-BE49-F238E27FC236}">
                <a16:creationId xmlns:a16="http://schemas.microsoft.com/office/drawing/2014/main" id="{7CFC71D6-A762-85C0-A212-F7BB96675470}"/>
              </a:ext>
            </a:extLst>
          </p:cNvPr>
          <p:cNvSpPr>
            <a:spLocks noChangeAspect="1"/>
          </p:cNvSpPr>
          <p:nvPr/>
        </p:nvSpPr>
        <p:spPr>
          <a:xfrm>
            <a:off x="8366659"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132" name="Oval 131">
            <a:extLst>
              <a:ext uri="{FF2B5EF4-FFF2-40B4-BE49-F238E27FC236}">
                <a16:creationId xmlns:a16="http://schemas.microsoft.com/office/drawing/2014/main" id="{B2D9ECFB-5BE4-FE33-A4F7-6EEF4E7B302B}"/>
              </a:ext>
            </a:extLst>
          </p:cNvPr>
          <p:cNvSpPr>
            <a:spLocks noChangeAspect="1"/>
          </p:cNvSpPr>
          <p:nvPr/>
        </p:nvSpPr>
        <p:spPr>
          <a:xfrm>
            <a:off x="10439622" y="2853351"/>
            <a:ext cx="1094402" cy="1067115"/>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rPr>
              <a:t>Battery life enhancement</a:t>
            </a:r>
            <a:endParaRPr kumimoji="0" lang="en-GB" sz="1000" u="none" strike="noStrike" kern="1200" cap="none" spc="0" normalizeH="0" baseline="0" noProof="0">
              <a:ln>
                <a:noFill/>
              </a:ln>
              <a:solidFill>
                <a:schemeClr val="bg1"/>
              </a:solidFill>
              <a:effectLst/>
              <a:uLnTx/>
              <a:uFillTx/>
              <a:latin typeface="Arial" panose="020B0604020202020204" pitchFamily="34" charset="0"/>
              <a:ea typeface="Amazon Ember" panose="020B0603020204020204" pitchFamily="34" charset="0"/>
              <a:cs typeface="Arial" panose="020B0604020202020204" pitchFamily="34" charset="0"/>
            </a:endParaRPr>
          </a:p>
        </p:txBody>
      </p:sp>
      <p:sp>
        <p:nvSpPr>
          <p:cNvPr id="133" name="Oval 132">
            <a:extLst>
              <a:ext uri="{FF2B5EF4-FFF2-40B4-BE49-F238E27FC236}">
                <a16:creationId xmlns:a16="http://schemas.microsoft.com/office/drawing/2014/main" id="{E28C372F-E0F3-EF85-52FA-B58CC1BF2173}"/>
              </a:ext>
            </a:extLst>
          </p:cNvPr>
          <p:cNvSpPr>
            <a:spLocks noChangeAspect="1"/>
          </p:cNvSpPr>
          <p:nvPr/>
        </p:nvSpPr>
        <p:spPr>
          <a:xfrm>
            <a:off x="10350164" y="2773682"/>
            <a:ext cx="1263570" cy="1232066"/>
          </a:xfrm>
          <a:prstGeom prst="ellipse">
            <a:avLst/>
          </a:prstGeom>
          <a:noFill/>
          <a:ln w="19050">
            <a:solidFill>
              <a:srgbClr val="01BE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u="none" strike="noStrike" kern="1200" cap="none" spc="0" normalizeH="0" baseline="0" noProof="0">
              <a:ln>
                <a:noFill/>
              </a:ln>
              <a:solidFill>
                <a:srgbClr val="FF0000"/>
              </a:solidFill>
              <a:effectLst/>
              <a:uLnTx/>
              <a:uFillTx/>
              <a:latin typeface="Arial" panose="020B0604020202020204" pitchFamily="34" charset="0"/>
              <a:ea typeface="Amazon Ember" panose="020B0603020204020204" pitchFamily="34" charset="0"/>
              <a:cs typeface="+mn-cs"/>
            </a:endParaRPr>
          </a:p>
        </p:txBody>
      </p:sp>
      <p:sp>
        <p:nvSpPr>
          <p:cNvPr id="141" name="TextBox 10">
            <a:extLst>
              <a:ext uri="{FF2B5EF4-FFF2-40B4-BE49-F238E27FC236}">
                <a16:creationId xmlns:a16="http://schemas.microsoft.com/office/drawing/2014/main" id="{10D7B372-4032-8AF1-5F47-30F4B1C59D7C}"/>
              </a:ext>
            </a:extLst>
          </p:cNvPr>
          <p:cNvSpPr txBox="1"/>
          <p:nvPr/>
        </p:nvSpPr>
        <p:spPr>
          <a:xfrm>
            <a:off x="607398" y="3362019"/>
            <a:ext cx="1181815"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Charging</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42" name="TextBox 11">
            <a:extLst>
              <a:ext uri="{FF2B5EF4-FFF2-40B4-BE49-F238E27FC236}">
                <a16:creationId xmlns:a16="http://schemas.microsoft.com/office/drawing/2014/main" id="{AB00BA2E-FCF6-7678-1F02-251FB24C8C89}"/>
              </a:ext>
            </a:extLst>
          </p:cNvPr>
          <p:cNvSpPr txBox="1"/>
          <p:nvPr/>
        </p:nvSpPr>
        <p:spPr>
          <a:xfrm>
            <a:off x="3218408" y="3524738"/>
            <a:ext cx="1042823"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Ignition</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43" name="TextBox 12">
            <a:extLst>
              <a:ext uri="{FF2B5EF4-FFF2-40B4-BE49-F238E27FC236}">
                <a16:creationId xmlns:a16="http://schemas.microsoft.com/office/drawing/2014/main" id="{020D056B-A7CB-190E-7E8B-1BB3F1E4601F}"/>
              </a:ext>
            </a:extLst>
          </p:cNvPr>
          <p:cNvSpPr txBox="1"/>
          <p:nvPr/>
        </p:nvSpPr>
        <p:spPr>
          <a:xfrm>
            <a:off x="2005067" y="5091493"/>
            <a:ext cx="812156"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a:ea typeface="Amazon Ember" panose="020B0603020204020204" pitchFamily="34" charset="0"/>
                <a:cs typeface="Arial"/>
              </a:rPr>
              <a:t>Tire pressure</a:t>
            </a:r>
            <a:endParaRPr lang="en-US" sz="1200">
              <a:solidFill>
                <a:schemeClr val="accent3"/>
              </a:solidFill>
              <a:latin typeface="Arial"/>
              <a:ea typeface="Amazon Ember" panose="020B0603020204020204" pitchFamily="34" charset="0"/>
              <a:cs typeface="Arial"/>
            </a:endParaRPr>
          </a:p>
        </p:txBody>
      </p:sp>
      <p:sp>
        <p:nvSpPr>
          <p:cNvPr id="144" name="TextBox 13">
            <a:extLst>
              <a:ext uri="{FF2B5EF4-FFF2-40B4-BE49-F238E27FC236}">
                <a16:creationId xmlns:a16="http://schemas.microsoft.com/office/drawing/2014/main" id="{D57EFE95-CC8B-D54F-7273-0306158B86C6}"/>
              </a:ext>
            </a:extLst>
          </p:cNvPr>
          <p:cNvSpPr txBox="1"/>
          <p:nvPr/>
        </p:nvSpPr>
        <p:spPr>
          <a:xfrm>
            <a:off x="2888418" y="4713802"/>
            <a:ext cx="1181777"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Location</a:t>
            </a:r>
          </a:p>
        </p:txBody>
      </p:sp>
      <p:sp>
        <p:nvSpPr>
          <p:cNvPr id="149" name="TextBox 33">
            <a:extLst>
              <a:ext uri="{FF2B5EF4-FFF2-40B4-BE49-F238E27FC236}">
                <a16:creationId xmlns:a16="http://schemas.microsoft.com/office/drawing/2014/main" id="{7FE61C8B-3879-7A07-7D0B-DA38403350B6}"/>
              </a:ext>
            </a:extLst>
          </p:cNvPr>
          <p:cNvSpPr txBox="1"/>
          <p:nvPr/>
        </p:nvSpPr>
        <p:spPr>
          <a:xfrm>
            <a:off x="1083269" y="2965951"/>
            <a:ext cx="112682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Driver data</a:t>
            </a:r>
          </a:p>
        </p:txBody>
      </p:sp>
      <p:sp>
        <p:nvSpPr>
          <p:cNvPr id="151" name="TextBox 36">
            <a:extLst>
              <a:ext uri="{FF2B5EF4-FFF2-40B4-BE49-F238E27FC236}">
                <a16:creationId xmlns:a16="http://schemas.microsoft.com/office/drawing/2014/main" id="{92AED059-9A08-0F65-BE31-0305CB1F2DCE}"/>
              </a:ext>
            </a:extLst>
          </p:cNvPr>
          <p:cNvSpPr txBox="1"/>
          <p:nvPr/>
        </p:nvSpPr>
        <p:spPr>
          <a:xfrm>
            <a:off x="2143058" y="2849357"/>
            <a:ext cx="730394"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Battery</a:t>
            </a:r>
          </a:p>
        </p:txBody>
      </p:sp>
      <p:sp>
        <p:nvSpPr>
          <p:cNvPr id="153" name="TextBox 75">
            <a:extLst>
              <a:ext uri="{FF2B5EF4-FFF2-40B4-BE49-F238E27FC236}">
                <a16:creationId xmlns:a16="http://schemas.microsoft.com/office/drawing/2014/main" id="{5B6B5BE5-A071-D3B8-6F64-64CA938CE98C}"/>
              </a:ext>
            </a:extLst>
          </p:cNvPr>
          <p:cNvSpPr txBox="1"/>
          <p:nvPr/>
        </p:nvSpPr>
        <p:spPr>
          <a:xfrm>
            <a:off x="630384" y="4661659"/>
            <a:ext cx="1452673" cy="27699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a:solidFill>
                  <a:schemeClr val="accent3"/>
                </a:solidFill>
                <a:latin typeface="Arial" panose="020B0604020202020204" pitchFamily="34" charset="0"/>
                <a:ea typeface="Amazon Ember" panose="020B0603020204020204" pitchFamily="34" charset="0"/>
                <a:cs typeface="Arial" panose="020B0604020202020204" pitchFamily="34" charset="0"/>
              </a:rPr>
              <a:t>Transmission</a:t>
            </a:r>
            <a:endParaRPr lang="en-US" sz="12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56" name="Freeform 155">
            <a:extLst>
              <a:ext uri="{FF2B5EF4-FFF2-40B4-BE49-F238E27FC236}">
                <a16:creationId xmlns:a16="http://schemas.microsoft.com/office/drawing/2014/main" id="{6DE38928-363D-DE8A-6486-7DD6C50772FD}"/>
              </a:ext>
            </a:extLst>
          </p:cNvPr>
          <p:cNvSpPr/>
          <p:nvPr/>
        </p:nvSpPr>
        <p:spPr>
          <a:xfrm>
            <a:off x="1162493" y="3701257"/>
            <a:ext cx="800986" cy="155944"/>
          </a:xfrm>
          <a:custGeom>
            <a:avLst/>
            <a:gdLst>
              <a:gd name="connsiteX0" fmla="*/ 800986 w 800986"/>
              <a:gd name="connsiteY0" fmla="*/ 155944 h 233916"/>
              <a:gd name="connsiteX1" fmla="*/ 0 w 800986"/>
              <a:gd name="connsiteY1" fmla="*/ 155944 h 233916"/>
              <a:gd name="connsiteX2" fmla="*/ 0 w 800986"/>
              <a:gd name="connsiteY2" fmla="*/ 233916 h 233916"/>
              <a:gd name="connsiteX3" fmla="*/ 0 w 800986"/>
              <a:gd name="connsiteY3" fmla="*/ 0 h 233916"/>
              <a:gd name="connsiteX0" fmla="*/ 800986 w 800986"/>
              <a:gd name="connsiteY0" fmla="*/ 155944 h 155944"/>
              <a:gd name="connsiteX1" fmla="*/ 0 w 800986"/>
              <a:gd name="connsiteY1" fmla="*/ 155944 h 155944"/>
              <a:gd name="connsiteX2" fmla="*/ 0 w 800986"/>
              <a:gd name="connsiteY2" fmla="*/ 0 h 155944"/>
            </a:gdLst>
            <a:ahLst/>
            <a:cxnLst>
              <a:cxn ang="0">
                <a:pos x="connsiteX0" y="connsiteY0"/>
              </a:cxn>
              <a:cxn ang="0">
                <a:pos x="connsiteX1" y="connsiteY1"/>
              </a:cxn>
              <a:cxn ang="0">
                <a:pos x="connsiteX2" y="connsiteY2"/>
              </a:cxn>
            </a:cxnLst>
            <a:rect l="l" t="t" r="r" b="b"/>
            <a:pathLst>
              <a:path w="800986" h="155944">
                <a:moveTo>
                  <a:pt x="800986" y="155944"/>
                </a:moveTo>
                <a:lnTo>
                  <a:pt x="0" y="155944"/>
                </a:lnTo>
                <a:lnTo>
                  <a:pt x="0" y="0"/>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a:extLst>
              <a:ext uri="{FF2B5EF4-FFF2-40B4-BE49-F238E27FC236}">
                <a16:creationId xmlns:a16="http://schemas.microsoft.com/office/drawing/2014/main" id="{4BD76FBA-29BE-F1B6-2114-8015A7E7D1F4}"/>
              </a:ext>
            </a:extLst>
          </p:cNvPr>
          <p:cNvSpPr/>
          <p:nvPr/>
        </p:nvSpPr>
        <p:spPr>
          <a:xfrm>
            <a:off x="1155405" y="4034410"/>
            <a:ext cx="942753" cy="602512"/>
          </a:xfrm>
          <a:custGeom>
            <a:avLst/>
            <a:gdLst>
              <a:gd name="connsiteX0" fmla="*/ 0 w 942753"/>
              <a:gd name="connsiteY0" fmla="*/ 602512 h 602512"/>
              <a:gd name="connsiteX1" fmla="*/ 0 w 942753"/>
              <a:gd name="connsiteY1" fmla="*/ 382772 h 602512"/>
              <a:gd name="connsiteX2" fmla="*/ 942753 w 942753"/>
              <a:gd name="connsiteY2" fmla="*/ 0 h 602512"/>
            </a:gdLst>
            <a:ahLst/>
            <a:cxnLst>
              <a:cxn ang="0">
                <a:pos x="connsiteX0" y="connsiteY0"/>
              </a:cxn>
              <a:cxn ang="0">
                <a:pos x="connsiteX1" y="connsiteY1"/>
              </a:cxn>
              <a:cxn ang="0">
                <a:pos x="connsiteX2" y="connsiteY2"/>
              </a:cxn>
            </a:cxnLst>
            <a:rect l="l" t="t" r="r" b="b"/>
            <a:pathLst>
              <a:path w="942753" h="602512">
                <a:moveTo>
                  <a:pt x="0" y="602512"/>
                </a:moveTo>
                <a:lnTo>
                  <a:pt x="0" y="382772"/>
                </a:lnTo>
                <a:lnTo>
                  <a:pt x="942753" y="0"/>
                </a:lnTo>
              </a:path>
            </a:pathLst>
          </a:custGeom>
          <a:ln>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0" name="Freeform 159">
            <a:extLst>
              <a:ext uri="{FF2B5EF4-FFF2-40B4-BE49-F238E27FC236}">
                <a16:creationId xmlns:a16="http://schemas.microsoft.com/office/drawing/2014/main" id="{A726715B-E46B-805A-5C06-7FB59562D181}"/>
              </a:ext>
            </a:extLst>
          </p:cNvPr>
          <p:cNvSpPr/>
          <p:nvPr/>
        </p:nvSpPr>
        <p:spPr>
          <a:xfrm>
            <a:off x="2884967" y="3687079"/>
            <a:ext cx="326065" cy="177209"/>
          </a:xfrm>
          <a:custGeom>
            <a:avLst/>
            <a:gdLst>
              <a:gd name="connsiteX0" fmla="*/ 326065 w 326065"/>
              <a:gd name="connsiteY0" fmla="*/ 0 h 177209"/>
              <a:gd name="connsiteX1" fmla="*/ 134679 w 326065"/>
              <a:gd name="connsiteY1" fmla="*/ 0 h 177209"/>
              <a:gd name="connsiteX2" fmla="*/ 0 w 326065"/>
              <a:gd name="connsiteY2" fmla="*/ 177209 h 177209"/>
            </a:gdLst>
            <a:ahLst/>
            <a:cxnLst>
              <a:cxn ang="0">
                <a:pos x="connsiteX0" y="connsiteY0"/>
              </a:cxn>
              <a:cxn ang="0">
                <a:pos x="connsiteX1" y="connsiteY1"/>
              </a:cxn>
              <a:cxn ang="0">
                <a:pos x="connsiteX2" y="connsiteY2"/>
              </a:cxn>
            </a:cxnLst>
            <a:rect l="l" t="t" r="r" b="b"/>
            <a:pathLst>
              <a:path w="326065" h="177209">
                <a:moveTo>
                  <a:pt x="326065" y="0"/>
                </a:moveTo>
                <a:lnTo>
                  <a:pt x="134679" y="0"/>
                </a:lnTo>
                <a:lnTo>
                  <a:pt x="0" y="177209"/>
                </a:lnTo>
              </a:path>
            </a:pathLst>
          </a:cu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1" name="Freeform 160">
            <a:extLst>
              <a:ext uri="{FF2B5EF4-FFF2-40B4-BE49-F238E27FC236}">
                <a16:creationId xmlns:a16="http://schemas.microsoft.com/office/drawing/2014/main" id="{744C5E16-E770-474D-EAC3-CCA48D0FF117}"/>
              </a:ext>
            </a:extLst>
          </p:cNvPr>
          <p:cNvSpPr/>
          <p:nvPr/>
        </p:nvSpPr>
        <p:spPr>
          <a:xfrm>
            <a:off x="2878939" y="4209035"/>
            <a:ext cx="396949" cy="503274"/>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cxnSp>
        <p:nvCxnSpPr>
          <p:cNvPr id="164" name="Straight Connector 163">
            <a:extLst>
              <a:ext uri="{FF2B5EF4-FFF2-40B4-BE49-F238E27FC236}">
                <a16:creationId xmlns:a16="http://schemas.microsoft.com/office/drawing/2014/main" id="{20133846-7AE7-516D-17DE-5979D9E1C680}"/>
              </a:ext>
            </a:extLst>
          </p:cNvPr>
          <p:cNvCxnSpPr/>
          <p:nvPr/>
        </p:nvCxnSpPr>
        <p:spPr>
          <a:xfrm flipV="1">
            <a:off x="2401368" y="4580545"/>
            <a:ext cx="0" cy="470019"/>
          </a:xfrm>
          <a:prstGeom prst="line">
            <a:avLst/>
          </a:pr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E41B1C2-E424-7902-3696-BC0F140459C8}"/>
              </a:ext>
            </a:extLst>
          </p:cNvPr>
          <p:cNvCxnSpPr>
            <a:cxnSpLocks/>
          </p:cNvCxnSpPr>
          <p:nvPr/>
        </p:nvCxnSpPr>
        <p:spPr>
          <a:xfrm>
            <a:off x="2482975" y="3170490"/>
            <a:ext cx="0" cy="559409"/>
          </a:xfrm>
          <a:prstGeom prst="line">
            <a:avLst/>
          </a:pr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167" name="Freeform 166">
            <a:extLst>
              <a:ext uri="{FF2B5EF4-FFF2-40B4-BE49-F238E27FC236}">
                <a16:creationId xmlns:a16="http://schemas.microsoft.com/office/drawing/2014/main" id="{179C8A9C-A39E-620A-F8BD-4073BD02E2E1}"/>
              </a:ext>
            </a:extLst>
          </p:cNvPr>
          <p:cNvSpPr/>
          <p:nvPr/>
        </p:nvSpPr>
        <p:spPr>
          <a:xfrm flipH="1" flipV="1">
            <a:off x="1766537" y="3289305"/>
            <a:ext cx="445375" cy="419570"/>
          </a:xfrm>
          <a:custGeom>
            <a:avLst/>
            <a:gdLst>
              <a:gd name="connsiteX0" fmla="*/ 396949 w 396949"/>
              <a:gd name="connsiteY0" fmla="*/ 503274 h 503274"/>
              <a:gd name="connsiteX1" fmla="*/ 396949 w 396949"/>
              <a:gd name="connsiteY1" fmla="*/ 219740 h 503274"/>
              <a:gd name="connsiteX2" fmla="*/ 0 w 396949"/>
              <a:gd name="connsiteY2" fmla="*/ 0 h 503274"/>
            </a:gdLst>
            <a:ahLst/>
            <a:cxnLst>
              <a:cxn ang="0">
                <a:pos x="connsiteX0" y="connsiteY0"/>
              </a:cxn>
              <a:cxn ang="0">
                <a:pos x="connsiteX1" y="connsiteY1"/>
              </a:cxn>
              <a:cxn ang="0">
                <a:pos x="connsiteX2" y="connsiteY2"/>
              </a:cxn>
            </a:cxnLst>
            <a:rect l="l" t="t" r="r" b="b"/>
            <a:pathLst>
              <a:path w="396949" h="503274">
                <a:moveTo>
                  <a:pt x="396949" y="503274"/>
                </a:moveTo>
                <a:lnTo>
                  <a:pt x="396949" y="219740"/>
                </a:lnTo>
                <a:lnTo>
                  <a:pt x="0" y="0"/>
                </a:lnTo>
              </a:path>
            </a:pathLst>
          </a:custGeom>
          <a:ln>
            <a:solidFill>
              <a:schemeClr val="accent3"/>
            </a:solidFill>
            <a:headEnd type="oval"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70" name="Text Placeholder 2">
            <a:extLst>
              <a:ext uri="{FF2B5EF4-FFF2-40B4-BE49-F238E27FC236}">
                <a16:creationId xmlns:a16="http://schemas.microsoft.com/office/drawing/2014/main" id="{99A65339-EEB8-A9DD-0A27-AC7B1CAFD4E8}"/>
              </a:ext>
            </a:extLst>
          </p:cNvPr>
          <p:cNvSpPr txBox="1">
            <a:spLocks/>
          </p:cNvSpPr>
          <p:nvPr/>
        </p:nvSpPr>
        <p:spPr>
          <a:xfrm>
            <a:off x="4098851" y="2691891"/>
            <a:ext cx="3606436" cy="461665"/>
          </a:xfrm>
          <a:prstGeom prst="rect">
            <a:avLst/>
          </a:prstGeom>
          <a:ln w="12700">
            <a:noFill/>
            <a:miter lim="400000"/>
          </a:ln>
        </p:spPr>
        <p:txBody>
          <a:bodyPr wrap="square" lIns="45719" tIns="45720" rIns="45719" bIns="45720" anchor="ctr">
            <a:spAutoFit/>
          </a:bodyPr>
          <a:lstStyle>
            <a:defPPr>
              <a:defRPr lang="en-US"/>
            </a:defPPr>
            <a:lvl1pPr defTabSz="914377">
              <a:spcAft>
                <a:spcPts val="400"/>
              </a:spcAft>
              <a:buClr>
                <a:schemeClr val="accent1"/>
              </a:buClr>
              <a:defRPr sz="1200" b="1" i="0">
                <a:solidFill>
                  <a:srgbClr val="000000"/>
                </a:solidFill>
                <a:latin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Deploy models to analyze for specific </a:t>
            </a:r>
            <a:r>
              <a:rPr lang="en-US" err="1"/>
              <a:t>behaviour</a:t>
            </a:r>
            <a:r>
              <a:rPr lang="en-US"/>
              <a:t> directly to the vehicle via BlackBerry IVY</a:t>
            </a:r>
          </a:p>
        </p:txBody>
      </p:sp>
      <p:sp>
        <p:nvSpPr>
          <p:cNvPr id="171" name="TextBox 3">
            <a:extLst>
              <a:ext uri="{FF2B5EF4-FFF2-40B4-BE49-F238E27FC236}">
                <a16:creationId xmlns:a16="http://schemas.microsoft.com/office/drawing/2014/main" id="{3CA60E24-AB11-C69C-4A87-17881F2707AE}"/>
              </a:ext>
            </a:extLst>
          </p:cNvPr>
          <p:cNvSpPr txBox="1"/>
          <p:nvPr/>
        </p:nvSpPr>
        <p:spPr>
          <a:xfrm>
            <a:off x="8039898" y="4066772"/>
            <a:ext cx="2044137" cy="938719"/>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sz="1100">
                <a:solidFill>
                  <a:schemeClr val="accent3"/>
                </a:solidFill>
                <a:latin typeface="Arial" panose="020B0604020202020204" pitchFamily="34" charset="0"/>
                <a:ea typeface="Amazon Ember" panose="020B0603020204020204" pitchFamily="34" charset="0"/>
                <a:cs typeface="Arial" panose="020B0604020202020204" pitchFamily="34" charset="0"/>
              </a:rPr>
              <a:t>Data fusion from real-time vehicle data, historical cloud data, navigation, charging providers and others to offer accurate route calculation</a:t>
            </a:r>
            <a:endParaRPr lang="en-CA" sz="11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72" name="TextBox 34">
            <a:extLst>
              <a:ext uri="{FF2B5EF4-FFF2-40B4-BE49-F238E27FC236}">
                <a16:creationId xmlns:a16="http://schemas.microsoft.com/office/drawing/2014/main" id="{E620DC77-6FD1-D65B-ED43-449776E7ABB0}"/>
              </a:ext>
            </a:extLst>
          </p:cNvPr>
          <p:cNvSpPr txBox="1"/>
          <p:nvPr/>
        </p:nvSpPr>
        <p:spPr>
          <a:xfrm>
            <a:off x="10041310" y="4083864"/>
            <a:ext cx="1828798" cy="938719"/>
          </a:xfrm>
          <a:prstGeom prst="rect">
            <a:avLst/>
          </a:prstGeom>
          <a:noFill/>
        </p:spPr>
        <p:txBody>
          <a:bodyPr wrap="square" lIns="36000" tIns="45720" rIns="3600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SG" sz="1100">
                <a:solidFill>
                  <a:schemeClr val="accent3"/>
                </a:solidFill>
                <a:latin typeface="Arial" panose="020B0604020202020204" pitchFamily="34" charset="0"/>
                <a:ea typeface="Amazon Ember" panose="020B0603020204020204" pitchFamily="34" charset="0"/>
                <a:cs typeface="Arial" panose="020B0604020202020204" pitchFamily="34" charset="0"/>
              </a:rPr>
              <a:t>Provide driving recommendation, Intelligent charging and fast charge pre-conditioning to </a:t>
            </a:r>
            <a:br>
              <a:rPr lang="en-SG" sz="1100">
                <a:solidFill>
                  <a:schemeClr val="accent3"/>
                </a:solidFill>
                <a:latin typeface="Arial" panose="020B0604020202020204" pitchFamily="34" charset="0"/>
                <a:ea typeface="Amazon Ember" panose="020B0603020204020204" pitchFamily="34" charset="0"/>
                <a:cs typeface="Arial" panose="020B0604020202020204" pitchFamily="34" charset="0"/>
              </a:rPr>
            </a:br>
            <a:r>
              <a:rPr lang="en-SG" sz="1100">
                <a:solidFill>
                  <a:schemeClr val="accent3"/>
                </a:solidFill>
                <a:latin typeface="Arial" panose="020B0604020202020204" pitchFamily="34" charset="0"/>
                <a:ea typeface="Amazon Ember" panose="020B0603020204020204" pitchFamily="34" charset="0"/>
                <a:cs typeface="Arial" panose="020B0604020202020204" pitchFamily="34" charset="0"/>
              </a:rPr>
              <a:t>improve battery life</a:t>
            </a:r>
            <a:endParaRPr lang="en-CA" sz="1100">
              <a:solidFill>
                <a:schemeClr val="accent3"/>
              </a:solidFill>
              <a:latin typeface="Arial" panose="020B0604020202020204" pitchFamily="34" charset="0"/>
              <a:ea typeface="Amazon Ember" panose="020B0603020204020204" pitchFamily="34" charset="0"/>
              <a:cs typeface="Arial" panose="020B0604020202020204" pitchFamily="34" charset="0"/>
            </a:endParaRPr>
          </a:p>
        </p:txBody>
      </p:sp>
      <p:sp>
        <p:nvSpPr>
          <p:cNvPr id="175" name="Rectangle 174">
            <a:extLst>
              <a:ext uri="{FF2B5EF4-FFF2-40B4-BE49-F238E27FC236}">
                <a16:creationId xmlns:a16="http://schemas.microsoft.com/office/drawing/2014/main" id="{DD3F38D7-105A-B4CF-598F-F484B30A8537}"/>
              </a:ext>
            </a:extLst>
          </p:cNvPr>
          <p:cNvSpPr/>
          <p:nvPr/>
        </p:nvSpPr>
        <p:spPr>
          <a:xfrm>
            <a:off x="8195418" y="5042019"/>
            <a:ext cx="3307222" cy="1213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28">
            <a:extLst>
              <a:ext uri="{FF2B5EF4-FFF2-40B4-BE49-F238E27FC236}">
                <a16:creationId xmlns:a16="http://schemas.microsoft.com/office/drawing/2014/main" id="{0AED8498-23A1-354E-D99E-B488D934A030}"/>
              </a:ext>
            </a:extLst>
          </p:cNvPr>
          <p:cNvSpPr/>
          <p:nvPr/>
        </p:nvSpPr>
        <p:spPr>
          <a:xfrm>
            <a:off x="8317831" y="5244432"/>
            <a:ext cx="3428016" cy="1040066"/>
          </a:xfrm>
          <a:prstGeom prst="roundRect">
            <a:avLst>
              <a:gd name="adj" fmla="val 38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3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7800" indent="-1778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Reduce customer range anxiety</a:t>
            </a:r>
          </a:p>
          <a:p>
            <a:pPr marL="177800" indent="-1778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Increase battery life</a:t>
            </a:r>
          </a:p>
          <a:p>
            <a:pPr marL="177800" indent="-177800">
              <a:spcAft>
                <a:spcPts val="200"/>
              </a:spcAft>
              <a:buClr>
                <a:schemeClr val="accent1"/>
              </a:buClr>
              <a:buFont typeface="Arial" panose="020B0604020202020204" pitchFamily="34" charset="0"/>
              <a:buChar char="•"/>
              <a:defRPr/>
            </a:pPr>
            <a:r>
              <a:rPr lang="en-SG" sz="1100">
                <a:solidFill>
                  <a:schemeClr val="accent3"/>
                </a:solidFill>
                <a:latin typeface="Arial" panose="020B0604020202020204" pitchFamily="34" charset="0"/>
              </a:rPr>
              <a:t>New opportunity: smart charging prediction/</a:t>
            </a:r>
            <a:br>
              <a:rPr lang="en-SG" sz="1100">
                <a:solidFill>
                  <a:schemeClr val="accent3"/>
                </a:solidFill>
                <a:latin typeface="Arial" panose="020B0604020202020204" pitchFamily="34" charset="0"/>
              </a:rPr>
            </a:br>
            <a:r>
              <a:rPr lang="en-SG" sz="1100">
                <a:solidFill>
                  <a:schemeClr val="accent3"/>
                </a:solidFill>
                <a:latin typeface="Arial" panose="020B0604020202020204" pitchFamily="34" charset="0"/>
              </a:rPr>
              <a:t>infrastructure management</a:t>
            </a:r>
          </a:p>
        </p:txBody>
      </p:sp>
      <p:sp>
        <p:nvSpPr>
          <p:cNvPr id="174" name="TextBox 8">
            <a:extLst>
              <a:ext uri="{FF2B5EF4-FFF2-40B4-BE49-F238E27FC236}">
                <a16:creationId xmlns:a16="http://schemas.microsoft.com/office/drawing/2014/main" id="{39259F76-7888-9EC5-C0A4-6063567A66E1}"/>
              </a:ext>
            </a:extLst>
          </p:cNvPr>
          <p:cNvSpPr txBox="1"/>
          <p:nvPr/>
        </p:nvSpPr>
        <p:spPr>
          <a:xfrm>
            <a:off x="8306959" y="5148223"/>
            <a:ext cx="25654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spcAft>
                <a:spcPts val="400"/>
              </a:spcAft>
              <a:buClr>
                <a:schemeClr val="accent1"/>
              </a:buClr>
            </a:pPr>
            <a:r>
              <a:rPr lang="en-CA" sz="1100" b="1">
                <a:solidFill>
                  <a:srgbClr val="000000"/>
                </a:solidFill>
                <a:latin typeface="Arial"/>
              </a:rPr>
              <a:t>BUSINESS OUTCOMES</a:t>
            </a:r>
          </a:p>
        </p:txBody>
      </p:sp>
      <p:sp>
        <p:nvSpPr>
          <p:cNvPr id="177" name="Slide Number Placeholder 2">
            <a:extLst>
              <a:ext uri="{FF2B5EF4-FFF2-40B4-BE49-F238E27FC236}">
                <a16:creationId xmlns:a16="http://schemas.microsoft.com/office/drawing/2014/main" id="{67178E57-FB84-2B44-2281-2355EBD315C0}"/>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8</a:t>
            </a:fld>
            <a:endParaRPr lang="en-CA"/>
          </a:p>
        </p:txBody>
      </p:sp>
    </p:spTree>
    <p:extLst>
      <p:ext uri="{BB962C8B-B14F-4D97-AF65-F5344CB8AC3E}">
        <p14:creationId xmlns:p14="http://schemas.microsoft.com/office/powerpoint/2010/main" val="133115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6D7CEF-8B44-C708-CF42-F08A199B8962}"/>
              </a:ext>
            </a:extLst>
          </p:cNvPr>
          <p:cNvSpPr>
            <a:spLocks noGrp="1"/>
          </p:cNvSpPr>
          <p:nvPr>
            <p:ph type="title"/>
          </p:nvPr>
        </p:nvSpPr>
        <p:spPr/>
        <p:txBody>
          <a:bodyPr/>
          <a:lstStyle/>
          <a:p>
            <a:endParaRPr lang="en-US">
              <a:solidFill>
                <a:schemeClr val="bg1"/>
              </a:solidFill>
            </a:endParaRPr>
          </a:p>
        </p:txBody>
      </p:sp>
      <p:sp>
        <p:nvSpPr>
          <p:cNvPr id="5" name="Text Placeholder 4">
            <a:extLst>
              <a:ext uri="{FF2B5EF4-FFF2-40B4-BE49-F238E27FC236}">
                <a16:creationId xmlns:a16="http://schemas.microsoft.com/office/drawing/2014/main" id="{FD8E1F12-7623-2388-4B0B-8446353F1F49}"/>
              </a:ext>
            </a:extLst>
          </p:cNvPr>
          <p:cNvSpPr>
            <a:spLocks noGrp="1"/>
          </p:cNvSpPr>
          <p:nvPr>
            <p:ph type="body" sz="quarter" idx="11"/>
          </p:nvPr>
        </p:nvSpPr>
        <p:spPr/>
        <p:txBody>
          <a:bodyPr/>
          <a:lstStyle/>
          <a:p>
            <a:endParaRPr lang="en-US">
              <a:solidFill>
                <a:schemeClr val="bg1"/>
              </a:solidFill>
            </a:endParaRPr>
          </a:p>
        </p:txBody>
      </p:sp>
      <p:pic>
        <p:nvPicPr>
          <p:cNvPr id="6" name="Picture 5">
            <a:extLst>
              <a:ext uri="{FF2B5EF4-FFF2-40B4-BE49-F238E27FC236}">
                <a16:creationId xmlns:a16="http://schemas.microsoft.com/office/drawing/2014/main" id="{511255AC-F99E-A0AF-81B1-1046195210AF}"/>
              </a:ext>
            </a:extLst>
          </p:cNvPr>
          <p:cNvPicPr>
            <a:picLocks noChangeAspect="1"/>
          </p:cNvPicPr>
          <p:nvPr/>
        </p:nvPicPr>
        <p:blipFill rotWithShape="1">
          <a:blip r:embed="rId2"/>
          <a:srcRect l="-1" t="5617" r="-99" b="4146"/>
          <a:stretch/>
        </p:blipFill>
        <p:spPr>
          <a:xfrm>
            <a:off x="0" y="0"/>
            <a:ext cx="12204000" cy="6876000"/>
          </a:xfrm>
          <a:prstGeom prst="rect">
            <a:avLst/>
          </a:prstGeom>
        </p:spPr>
      </p:pic>
      <p:sp>
        <p:nvSpPr>
          <p:cNvPr id="9" name="Title 1">
            <a:extLst>
              <a:ext uri="{FF2B5EF4-FFF2-40B4-BE49-F238E27FC236}">
                <a16:creationId xmlns:a16="http://schemas.microsoft.com/office/drawing/2014/main" id="{516C1649-59A4-5F8B-21E8-07C893B399B3}"/>
              </a:ext>
            </a:extLst>
          </p:cNvPr>
          <p:cNvSpPr txBox="1">
            <a:spLocks/>
          </p:cNvSpPr>
          <p:nvPr/>
        </p:nvSpPr>
        <p:spPr>
          <a:xfrm>
            <a:off x="2581003" y="0"/>
            <a:ext cx="6949440" cy="586294"/>
          </a:xfrm>
          <a:prstGeom prst="rect">
            <a:avLst/>
          </a:prstGeom>
        </p:spPr>
        <p:txBody>
          <a:bodyPr vert="horz" lIns="0" tIns="146304" rIns="91440" bIns="146304" rtlCol="0" anchor="t" anchorCtr="0">
            <a:noAutofit/>
          </a:bodyPr>
          <a:lstStyle>
            <a:lvl1pPr algn="l" defTabSz="914400" rtl="0" eaLnBrk="1" latinLnBrk="0" hangingPunct="1">
              <a:lnSpc>
                <a:spcPct val="90000"/>
              </a:lnSpc>
              <a:spcBef>
                <a:spcPct val="0"/>
              </a:spcBef>
              <a:buNone/>
              <a:defRPr sz="4000" kern="1200" spc="-100" baseline="0">
                <a:solidFill>
                  <a:schemeClr val="tx1"/>
                </a:solidFill>
                <a:latin typeface="+mj-lt"/>
                <a:ea typeface="+mj-ea"/>
                <a:cs typeface="+mj-cs"/>
              </a:defRPr>
            </a:lvl1pPr>
          </a:lstStyle>
          <a:p>
            <a:pPr algn="ctr"/>
            <a:r>
              <a:rPr lang="en-SG" sz="2000">
                <a:solidFill>
                  <a:schemeClr val="bg1"/>
                </a:solidFill>
                <a:latin typeface="Arial" panose="020B0604020202020204" pitchFamily="34" charset="0"/>
              </a:rPr>
              <a:t>EV state of charge and battery insights demo 2022</a:t>
            </a:r>
            <a:endParaRPr lang="en-GB" sz="2000">
              <a:solidFill>
                <a:schemeClr val="bg1"/>
              </a:solidFill>
              <a:latin typeface="Arial" panose="020B0604020202020204" pitchFamily="34" charset="0"/>
            </a:endParaRPr>
          </a:p>
        </p:txBody>
      </p:sp>
      <p:sp>
        <p:nvSpPr>
          <p:cNvPr id="10" name="Slide Number Placeholder 2">
            <a:extLst>
              <a:ext uri="{FF2B5EF4-FFF2-40B4-BE49-F238E27FC236}">
                <a16:creationId xmlns:a16="http://schemas.microsoft.com/office/drawing/2014/main" id="{263BF825-716C-D565-0AD7-0DAA01127BA5}"/>
              </a:ext>
            </a:extLst>
          </p:cNvPr>
          <p:cNvSpPr>
            <a:spLocks noGrp="1"/>
          </p:cNvSpPr>
          <p:nvPr>
            <p:ph type="sldNum" sz="quarter" idx="10"/>
          </p:nvPr>
        </p:nvSpPr>
        <p:spPr>
          <a:xfrm rot="10800000" flipV="1">
            <a:off x="11524693" y="6366598"/>
            <a:ext cx="263853" cy="261610"/>
          </a:xfrm>
        </p:spPr>
        <p:txBody>
          <a:bodyPr/>
          <a:lstStyle/>
          <a:p>
            <a:fld id="{86CB4B4D-7CA3-9044-876B-883B54F8677D}" type="slidenum">
              <a:rPr lang="en-CA" smtClean="0"/>
              <a:pPr/>
              <a:t>9</a:t>
            </a:fld>
            <a:endParaRPr lang="en-CA"/>
          </a:p>
        </p:txBody>
      </p:sp>
    </p:spTree>
    <p:extLst>
      <p:ext uri="{BB962C8B-B14F-4D97-AF65-F5344CB8AC3E}">
        <p14:creationId xmlns:p14="http://schemas.microsoft.com/office/powerpoint/2010/main" val="82410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ackberry">
      <a:dk1>
        <a:srgbClr val="000000"/>
      </a:dk1>
      <a:lt1>
        <a:srgbClr val="FFFFFF"/>
      </a:lt1>
      <a:dk2>
        <a:srgbClr val="44546A"/>
      </a:dk2>
      <a:lt2>
        <a:srgbClr val="E7E6E6"/>
      </a:lt2>
      <a:accent1>
        <a:srgbClr val="1270C4"/>
      </a:accent1>
      <a:accent2>
        <a:srgbClr val="00359C"/>
      </a:accent2>
      <a:accent3>
        <a:srgbClr val="00023D"/>
      </a:accent3>
      <a:accent4>
        <a:srgbClr val="00359C"/>
      </a:accent4>
      <a:accent5>
        <a:srgbClr val="DA2028"/>
      </a:accent5>
      <a:accent6>
        <a:srgbClr val="009C56"/>
      </a:accent6>
      <a:hlink>
        <a:srgbClr val="F38C2B"/>
      </a:hlink>
      <a:folHlink>
        <a:srgbClr val="01BE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QNX 2020">
    <a:dk1>
      <a:srgbClr val="000000"/>
    </a:dk1>
    <a:lt1>
      <a:sysClr val="window" lastClr="FFFFFF"/>
    </a:lt1>
    <a:dk2>
      <a:srgbClr val="10122C"/>
    </a:dk2>
    <a:lt2>
      <a:srgbClr val="F8F8F8"/>
    </a:lt2>
    <a:accent1>
      <a:srgbClr val="131839"/>
    </a:accent1>
    <a:accent2>
      <a:srgbClr val="3C4A6A"/>
    </a:accent2>
    <a:accent3>
      <a:srgbClr val="2B23CC"/>
    </a:accent3>
    <a:accent4>
      <a:srgbClr val="00BDD2"/>
    </a:accent4>
    <a:accent5>
      <a:srgbClr val="8BE2D6"/>
    </a:accent5>
    <a:accent6>
      <a:srgbClr val="99CCDC"/>
    </a:accent6>
    <a:hlink>
      <a:srgbClr val="3C4A6A"/>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edefcb-0a45-43d3-b276-3993fe89e6a0" xsi:nil="true"/>
    <lcf76f155ced4ddcb4097134ff3c332f xmlns="be4ffd10-862b-4370-816b-5a00132f2d18">
      <Terms xmlns="http://schemas.microsoft.com/office/infopath/2007/PartnerControls"/>
    </lcf76f155ced4ddcb4097134ff3c332f>
    <Date xmlns="be4ffd10-862b-4370-816b-5a00132f2d18" xsi:nil="true"/>
    <Version_x0020_number xmlns="be4ffd10-862b-4370-816b-5a00132f2d18">1</Version_x0020_number>
    <Description0 xmlns="be4ffd10-862b-4370-816b-5a00132f2d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66FEE7D715904D8FAF22B74325E2E9" ma:contentTypeVersion="21" ma:contentTypeDescription="Create a new document." ma:contentTypeScope="" ma:versionID="387ea50701b14c05a34519ec9eb36066">
  <xsd:schema xmlns:xsd="http://www.w3.org/2001/XMLSchema" xmlns:xs="http://www.w3.org/2001/XMLSchema" xmlns:p="http://schemas.microsoft.com/office/2006/metadata/properties" xmlns:ns2="be4ffd10-862b-4370-816b-5a00132f2d18" xmlns:ns3="cdedefcb-0a45-43d3-b276-3993fe89e6a0" targetNamespace="http://schemas.microsoft.com/office/2006/metadata/properties" ma:root="true" ma:fieldsID="80cb588746569d3dc7b0e85aacefdc69" ns2:_="" ns3:_="">
    <xsd:import namespace="be4ffd10-862b-4370-816b-5a00132f2d18"/>
    <xsd:import namespace="cdedefcb-0a45-43d3-b276-3993fe89e6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2:MediaServiceOCR" minOccurs="0"/>
                <xsd:element ref="ns3:SharedWithDetails" minOccurs="0"/>
                <xsd:element ref="ns2:MediaServiceLocation" minOccurs="0"/>
                <xsd:element ref="ns2:MediaServiceGenerationTime" minOccurs="0"/>
                <xsd:element ref="ns2:MediaServiceEventHashCode" minOccurs="0"/>
                <xsd:element ref="ns2:Description0" minOccurs="0"/>
                <xsd:element ref="ns2:MediaServiceAutoKeyPoints" minOccurs="0"/>
                <xsd:element ref="ns2:MediaServiceKeyPoints" minOccurs="0"/>
                <xsd:element ref="ns2:Version_x0020_number"/>
                <xsd:element ref="ns2:Dat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4ffd10-862b-4370-816b-5a00132f2d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escription0" ma:index="18" nillable="true" ma:displayName="Description" ma:internalName="Description0">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Version_x0020_number" ma:index="21" ma:displayName="Version number" ma:default="1" ma:description="Version number of document" ma:internalName="Version_x0020_number">
      <xsd:simpleType>
        <xsd:restriction base="dms:Text">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efbd4aa-c6d2-4b2d-b985-fe2a529cec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edefcb-0a45-43d3-b276-3993fe89e6a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e556d8b-50cf-4186-b39f-4110a08fd307}" ma:internalName="TaxCatchAll" ma:showField="CatchAllData" ma:web="cdedefcb-0a45-43d3-b276-3993fe89e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6A89FE-1B02-4AE7-9467-0938F8AA9E8E}">
  <ds:schemaRefs>
    <ds:schemaRef ds:uri="be4ffd10-862b-4370-816b-5a00132f2d18"/>
    <ds:schemaRef ds:uri="cdedefcb-0a45-43d3-b276-3993fe89e6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6697530-990B-4A8E-977E-DF334CC60DA5}">
  <ds:schemaRefs>
    <ds:schemaRef ds:uri="http://schemas.microsoft.com/sharepoint/v3/contenttype/forms"/>
  </ds:schemaRefs>
</ds:datastoreItem>
</file>

<file path=customXml/itemProps3.xml><?xml version="1.0" encoding="utf-8"?>
<ds:datastoreItem xmlns:ds="http://schemas.openxmlformats.org/officeDocument/2006/customXml" ds:itemID="{EF7C9340-FB0B-4C2C-B8DA-E2A385012687}">
  <ds:schemaRefs>
    <ds:schemaRef ds:uri="be4ffd10-862b-4370-816b-5a00132f2d18"/>
    <ds:schemaRef ds:uri="cdedefcb-0a45-43d3-b276-3993fe89e6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4</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Custom Design</vt:lpstr>
      <vt:lpstr>PowerPoint Presentation</vt:lpstr>
      <vt:lpstr>BlackBerry IVY overview</vt:lpstr>
      <vt:lpstr>BlackBerry IVY overview</vt:lpstr>
      <vt:lpstr>BlackBerry IVY platform</vt:lpstr>
      <vt:lpstr>The costs of the software-defined vehicle</vt:lpstr>
      <vt:lpstr>BlackBerry IVY is stronger with our partners</vt:lpstr>
      <vt:lpstr>BlackBerry IVY as a co-development</vt:lpstr>
      <vt:lpstr>EV state of charge and battery insights</vt:lpstr>
      <vt:lpstr>PowerPoint Presentation</vt:lpstr>
      <vt:lpstr>Predictive maintenance</vt:lpstr>
      <vt:lpstr>In-vehicle payment (e.g., fuelling use case)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Jamie Willows</dc:creator>
  <cp:keywords/>
  <dc:description/>
  <cp:revision>1</cp:revision>
  <dcterms:created xsi:type="dcterms:W3CDTF">2022-08-12T14:57:32Z</dcterms:created>
  <dcterms:modified xsi:type="dcterms:W3CDTF">2022-11-16T21:21:06Z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0x010100B466FEE7D715904D8FAF22B74325E2E9</vt:lpwstr>
  </property>
  <property fmtid="{D5CDD505-2E9C-101B-9397-08002B2CF9AE}" pid="3" name="MediaServiceImageTags">
    <vt:lpwstr/>
  </property>
</Properties>
</file>