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Lst>
  <p:notesMasterIdLst>
    <p:notesMasterId r:id="rId22"/>
  </p:notesMasterIdLst>
  <p:sldIdLst>
    <p:sldId id="256" r:id="rId6"/>
    <p:sldId id="2897" r:id="rId7"/>
    <p:sldId id="2967" r:id="rId8"/>
    <p:sldId id="2943" r:id="rId9"/>
    <p:sldId id="2958" r:id="rId10"/>
    <p:sldId id="2959" r:id="rId11"/>
    <p:sldId id="2960" r:id="rId12"/>
    <p:sldId id="2964" r:id="rId13"/>
    <p:sldId id="2965" r:id="rId14"/>
    <p:sldId id="2962" r:id="rId15"/>
    <p:sldId id="2147308953" r:id="rId16"/>
    <p:sldId id="2961" r:id="rId17"/>
    <p:sldId id="2147308949" r:id="rId18"/>
    <p:sldId id="2966" r:id="rId19"/>
    <p:sldId id="2981" r:id="rId20"/>
    <p:sldId id="294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B7B730-A896-9F47-8F0E-1E77B08A09C9}">
          <p14:sldIdLst>
            <p14:sldId id="256"/>
          </p14:sldIdLst>
        </p14:section>
        <p14:section name="Slide templates" id="{80873351-F468-4FEF-83F3-8767334AA8AE}">
          <p14:sldIdLst>
            <p14:sldId id="2897"/>
            <p14:sldId id="2967"/>
            <p14:sldId id="2943"/>
            <p14:sldId id="2958"/>
            <p14:sldId id="2959"/>
            <p14:sldId id="2960"/>
            <p14:sldId id="2964"/>
            <p14:sldId id="2965"/>
            <p14:sldId id="2962"/>
            <p14:sldId id="2147308953"/>
            <p14:sldId id="2961"/>
            <p14:sldId id="2147308949"/>
            <p14:sldId id="2966"/>
            <p14:sldId id="2981"/>
            <p14:sldId id="2941"/>
          </p14:sldIdLst>
        </p14:section>
      </p14:sectionLst>
    </p:ex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pos="4747" userDrawn="1">
          <p15:clr>
            <a:srgbClr val="A4A3A4"/>
          </p15:clr>
        </p15:guide>
        <p15:guide id="4" orient="horz" pos="2273" userDrawn="1">
          <p15:clr>
            <a:srgbClr val="A4A3A4"/>
          </p15:clr>
        </p15:guide>
        <p15:guide id="5" orient="horz" pos="1502" userDrawn="1">
          <p15:clr>
            <a:srgbClr val="A4A3A4"/>
          </p15:clr>
        </p15:guide>
        <p15:guide id="6" pos="529" userDrawn="1">
          <p15:clr>
            <a:srgbClr val="A4A3A4"/>
          </p15:clr>
        </p15:guide>
        <p15:guide id="7" orient="horz" pos="414" userDrawn="1">
          <p15:clr>
            <a:srgbClr val="A4A3A4"/>
          </p15:clr>
        </p15:guide>
        <p15:guide id="8" orient="horz" pos="73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45FFEA-78E0-C7AD-AB97-04961549281E}" name="Carolyn Harman RGD" initials="CHR" userId="c7d49f3f7319a24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71DC"/>
    <a:srgbClr val="01033E"/>
    <a:srgbClr val="01BEFF"/>
    <a:srgbClr val="A1EFF7"/>
    <a:srgbClr val="89D6F7"/>
    <a:srgbClr val="01359C"/>
    <a:srgbClr val="7D7D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1207"/>
        <p:guide pos="3840"/>
        <p:guide pos="4747"/>
        <p:guide orient="horz" pos="2273"/>
        <p:guide orient="horz" pos="1502"/>
        <p:guide pos="529"/>
        <p:guide orient="horz" pos="414"/>
        <p:guide orient="horz" pos="73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Canavan" userId="f4ed93bb-8a48-4fd7-80ec-085a29f89b3f" providerId="ADAL" clId="{33AA6EDC-B5F2-4C7D-991A-656D5FF8459F}"/>
    <pc:docChg chg="modSld">
      <pc:chgData name="Alison Canavan" userId="f4ed93bb-8a48-4fd7-80ec-085a29f89b3f" providerId="ADAL" clId="{33AA6EDC-B5F2-4C7D-991A-656D5FF8459F}" dt="2022-11-04T17:08:34.347" v="117" actId="20577"/>
      <pc:docMkLst>
        <pc:docMk/>
      </pc:docMkLst>
      <pc:sldChg chg="modSp mod">
        <pc:chgData name="Alison Canavan" userId="f4ed93bb-8a48-4fd7-80ec-085a29f89b3f" providerId="ADAL" clId="{33AA6EDC-B5F2-4C7D-991A-656D5FF8459F}" dt="2022-11-04T17:08:34.347" v="117" actId="20577"/>
        <pc:sldMkLst>
          <pc:docMk/>
          <pc:sldMk cId="2773227900" sldId="256"/>
        </pc:sldMkLst>
        <pc:spChg chg="mod">
          <ac:chgData name="Alison Canavan" userId="f4ed93bb-8a48-4fd7-80ec-085a29f89b3f" providerId="ADAL" clId="{33AA6EDC-B5F2-4C7D-991A-656D5FF8459F}" dt="2022-11-04T17:08:34.347" v="117" actId="20577"/>
          <ac:spMkLst>
            <pc:docMk/>
            <pc:sldMk cId="2773227900" sldId="256"/>
            <ac:spMk id="2" creationId="{04B05916-5167-6C24-F2E7-868EEE7275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Arial" panose="020B0604020202020204" pitchFamily="34" charset="0"/>
              </a:defRPr>
            </a:lvl1pPr>
          </a:lstStyle>
          <a:p>
            <a:fld id="{4A3A2AD5-14E7-4D4F-AA1B-07C3D7FF1FB5}" type="datetimeFigureOut">
              <a:rPr lang="en-US" smtClean="0"/>
              <a:pPr/>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Arial" panose="020B0604020202020204" pitchFamily="34" charset="0"/>
              </a:defRPr>
            </a:lvl1pPr>
          </a:lstStyle>
          <a:p>
            <a:fld id="{E4D71C5D-9F06-8142-AC61-5E8BDE4B285A}" type="slidenum">
              <a:rPr lang="en-US" smtClean="0"/>
              <a:pPr/>
              <a:t>‹#›</a:t>
            </a:fld>
            <a:endParaRPr lang="en-US"/>
          </a:p>
        </p:txBody>
      </p:sp>
    </p:spTree>
    <p:extLst>
      <p:ext uri="{BB962C8B-B14F-4D97-AF65-F5344CB8AC3E}">
        <p14:creationId xmlns:p14="http://schemas.microsoft.com/office/powerpoint/2010/main" val="25249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panose="020B0604020202020204" pitchFamily="34" charset="0"/>
        <a:ea typeface="+mn-ea"/>
        <a:cs typeface="+mn-cs"/>
      </a:defRPr>
    </a:lvl1pPr>
    <a:lvl2pPr marL="457200" algn="l" defTabSz="914400" rtl="0" eaLnBrk="1" latinLnBrk="0" hangingPunct="1">
      <a:defRPr sz="1200" b="1" i="0" kern="1200">
        <a:solidFill>
          <a:schemeClr val="tx1"/>
        </a:solidFill>
        <a:latin typeface="Arial" panose="020B0604020202020204" pitchFamily="34" charset="0"/>
        <a:ea typeface="+mn-ea"/>
        <a:cs typeface="+mn-cs"/>
      </a:defRPr>
    </a:lvl2pPr>
    <a:lvl3pPr marL="914400" algn="l" defTabSz="914400" rtl="0" eaLnBrk="1" latinLnBrk="0" hangingPunct="1">
      <a:defRPr sz="1200" b="1" i="0" kern="1200">
        <a:solidFill>
          <a:schemeClr val="tx1"/>
        </a:solidFill>
        <a:latin typeface="Arial" panose="020B0604020202020204" pitchFamily="34" charset="0"/>
        <a:ea typeface="+mn-ea"/>
        <a:cs typeface="+mn-cs"/>
      </a:defRPr>
    </a:lvl3pPr>
    <a:lvl4pPr marL="1371600" algn="l" defTabSz="914400" rtl="0" eaLnBrk="1" latinLnBrk="0" hangingPunct="1">
      <a:defRPr sz="1200" b="1" i="0" kern="1200">
        <a:solidFill>
          <a:schemeClr val="tx1"/>
        </a:solidFill>
        <a:latin typeface="Arial" panose="020B0604020202020204" pitchFamily="34" charset="0"/>
        <a:ea typeface="+mn-ea"/>
        <a:cs typeface="+mn-cs"/>
      </a:defRPr>
    </a:lvl4pPr>
    <a:lvl5pPr marL="1828800" algn="l" defTabSz="914400" rtl="0" eaLnBrk="1" latinLnBrk="0" hangingPunct="1">
      <a:defRPr sz="1200" b="1"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r>
              <a:rPr lang="en-US"/>
              <a:t>BACKGROUND</a:t>
            </a:r>
          </a:p>
          <a:p>
            <a:pPr algn="l" defTabSz="457200" rtl="0" latinLnBrk="0"/>
            <a:r>
              <a:rPr lang="en-US"/>
              <a:t>The purpose of this presentation</a:t>
            </a:r>
          </a:p>
          <a:p>
            <a:pPr marL="171450" indent="-171450" algn="l" defTabSz="457200" rtl="0" latinLnBrk="0">
              <a:buFont typeface="Arial" panose="020B0604020202020204" pitchFamily="34" charset="0"/>
              <a:buChar char="•"/>
            </a:pPr>
            <a:r>
              <a:rPr lang="en-US"/>
              <a:t>This presentation is intended for an in-person or virtual session between a member of our Sales team and key decision-makers within a targeted OEM.</a:t>
            </a:r>
          </a:p>
          <a:p>
            <a:pPr marL="171450" indent="-171450" algn="l" defTabSz="457200" rtl="0" latinLnBrk="0">
              <a:buFont typeface="Arial" panose="020B0604020202020204" pitchFamily="34" charset="0"/>
              <a:buChar char="•"/>
            </a:pPr>
            <a:r>
              <a:rPr lang="en-US"/>
              <a:t>It ensures we tell our story with a consistent and up-to-date narrative.</a:t>
            </a:r>
          </a:p>
          <a:p>
            <a:pPr marL="171450" indent="-171450" algn="l" defTabSz="457200" rtl="0" latinLnBrk="0">
              <a:buFont typeface="Arial" panose="020B0604020202020204" pitchFamily="34" charset="0"/>
              <a:buChar char="•"/>
            </a:pPr>
            <a:r>
              <a:rPr lang="en-US"/>
              <a:t>The intended outcome is a set of next steps with a view to, for example, an executive sponsorship of a proof-of-concept or similar activity, allowing us to demonstrate our capabilities, and thus potentially lead to new business. </a:t>
            </a:r>
          </a:p>
          <a:p>
            <a:pPr marL="171450" indent="-171450" algn="l" defTabSz="457200" rtl="0" latinLnBrk="0">
              <a:buFont typeface="Arial" panose="020B0604020202020204" pitchFamily="34" charset="0"/>
              <a:buChar char="•"/>
            </a:pPr>
            <a:r>
              <a:rPr lang="en-US"/>
              <a:t>It is not death by PowerPoint </a:t>
            </a:r>
            <a:r>
              <a:rPr lang="en-US">
                <a:sym typeface="Wingdings" pitchFamily="2" charset="2"/>
              </a:rPr>
              <a:t></a:t>
            </a:r>
            <a:endParaRPr lang="en-US"/>
          </a:p>
          <a:p>
            <a:pPr marL="171450" indent="-171450" algn="l" defTabSz="457200" rtl="0" latinLnBrk="0">
              <a:buFont typeface="Arial" panose="020B0604020202020204" pitchFamily="34" charset="0"/>
              <a:buChar char="•"/>
            </a:pPr>
            <a:endParaRPr lang="en-US"/>
          </a:p>
          <a:p>
            <a:pPr algn="l" defTabSz="457200" rtl="0" latinLnBrk="0"/>
            <a:r>
              <a:rPr lang="en-US"/>
              <a:t>How it works</a:t>
            </a:r>
          </a:p>
          <a:p>
            <a:pPr marL="171450" indent="-171450" algn="l" defTabSz="457200" rtl="0" latinLnBrk="0">
              <a:buFont typeface="Arial" panose="020B0604020202020204" pitchFamily="34" charset="0"/>
              <a:buChar char="•"/>
            </a:pPr>
            <a:r>
              <a:rPr lang="en-US"/>
              <a:t>The presentation starts off with defining the business challenges in the industry, around achieving the Software-Defined Vehicle (SDV), that keep ‘keep OEMs awake at night’.</a:t>
            </a:r>
          </a:p>
          <a:p>
            <a:pPr marL="171450" indent="-171450" algn="l" defTabSz="457200" rtl="0" latinLnBrk="0">
              <a:buFont typeface="Arial" panose="020B0604020202020204" pitchFamily="34" charset="0"/>
              <a:buChar char="•"/>
            </a:pPr>
            <a:r>
              <a:rPr lang="en-US"/>
              <a:t>We then show how these challenges place numerous demands on OEMs – with the key message that to meet the demands, software and development processes are becoming increasingly complex.</a:t>
            </a:r>
          </a:p>
          <a:p>
            <a:pPr marL="171450" indent="-171450" algn="l" defTabSz="457200" rtl="0" latinLnBrk="0">
              <a:buFont typeface="Arial" panose="020B0604020202020204" pitchFamily="34" charset="0"/>
              <a:buChar char="•"/>
            </a:pPr>
            <a:endParaRPr lang="en-US"/>
          </a:p>
          <a:p>
            <a:pPr marL="171450" indent="-171450" algn="l" defTabSz="457200" rtl="0" latinLnBrk="0">
              <a:buFont typeface="Arial" panose="020B0604020202020204" pitchFamily="34" charset="0"/>
              <a:buChar char="•"/>
            </a:pPr>
            <a:r>
              <a:rPr lang="en-US"/>
              <a:t>Our narrative then walks through each business challenge, one by one at a high level, showing how we address by our product portfolio.</a:t>
            </a:r>
          </a:p>
          <a:p>
            <a:pPr marL="171450" indent="-171450" algn="l" defTabSz="457200" rtl="0" latinLnBrk="0">
              <a:buFont typeface="Arial" panose="020B0604020202020204" pitchFamily="34" charset="0"/>
              <a:buChar char="•"/>
            </a:pPr>
            <a:r>
              <a:rPr lang="en-US"/>
              <a:t>The purpose up to this point is to demonstrate to the OEMs that we understand the dynamics of the industry. We’re not talking at them nor lecturing, and we can’t come across that way! The point is to get some heads nodding at certain business challenges.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solidFill>
                  <a:schemeClr val="tx2">
                    <a:lumMod val="20000"/>
                    <a:lumOff val="80000"/>
                  </a:schemeClr>
                </a:solidFill>
              </a:rPr>
              <a:t>This should take about of 15 min of presentation – 10 slides or so. Done.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solidFill>
                <a:schemeClr val="tx2">
                  <a:lumMod val="20000"/>
                  <a:lumOff val="80000"/>
                </a:schemeClr>
              </a:solidFil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solidFill>
                  <a:schemeClr val="tx2">
                    <a:lumMod val="20000"/>
                    <a:lumOff val="80000"/>
                  </a:schemeClr>
                </a:solidFill>
              </a:rPr>
              <a:t>Then crucially, we pause and ask “Let’s talk about your business challenges and next steps on how we could help” – this is key to the next part – a two-way discussion.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solidFill>
                <a:schemeClr val="tx2">
                  <a:lumMod val="20000"/>
                  <a:lumOff val="80000"/>
                </a:schemeClr>
              </a:solidFil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solidFill>
                  <a:schemeClr val="tx2">
                    <a:lumMod val="20000"/>
                    <a:lumOff val="80000"/>
                  </a:schemeClr>
                </a:solidFill>
              </a:rPr>
              <a:t>The remaining slides are optional – they allow the Sales team member to use her/his judgement and choose where to go, in a bit more detail, depending on what’s resonating with the OEM, to reinforce points, answer/take away questions, talk about our success etc.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intent for this open-conversation is 45min, making a one-hour meeting in total.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solidFill>
                  <a:schemeClr val="tx2">
                    <a:lumMod val="20000"/>
                    <a:lumOff val="80000"/>
                  </a:schemeClr>
                </a:solidFill>
              </a:rPr>
              <a:t>A concrete set of actional next steps should be agreed to before the session ends.</a:t>
            </a:r>
            <a:endParaRPr lang="en-US"/>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Living document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Our narrative and associated messaging will subtly evolve as we go forward, for example, in cloudification we’re developing solutions to be announced in due course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Therefore, it’s expected that we’ll put out an updated version of this deck every 2-3 months. Product Marketing will push this out to the Sales team and advise of changes.</a:t>
            </a:r>
          </a:p>
          <a:p>
            <a:endParaRPr lang="en-US"/>
          </a:p>
        </p:txBody>
      </p:sp>
      <p:sp>
        <p:nvSpPr>
          <p:cNvPr id="4" name="Slide Number Placeholder 3"/>
          <p:cNvSpPr>
            <a:spLocks noGrp="1"/>
          </p:cNvSpPr>
          <p:nvPr>
            <p:ph type="sldNum" sz="quarter" idx="5"/>
          </p:nvPr>
        </p:nvSpPr>
        <p:spPr/>
        <p:txBody>
          <a:bodyPr/>
          <a:lstStyle/>
          <a:p>
            <a:fld id="{E4D71C5D-9F06-8142-AC61-5E8BDE4B285A}" type="slidenum">
              <a:rPr lang="en-US" smtClean="0"/>
              <a:t>1</a:t>
            </a:fld>
            <a:endParaRPr lang="en-US"/>
          </a:p>
        </p:txBody>
      </p:sp>
    </p:spTree>
    <p:extLst>
      <p:ext uri="{BB962C8B-B14F-4D97-AF65-F5344CB8AC3E}">
        <p14:creationId xmlns:p14="http://schemas.microsoft.com/office/powerpoint/2010/main" val="6181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ACOUSTICS COMPLEXITY IS VERY IMPORTANT BUT CHALLENGING TO SOLVE </a:t>
            </a:r>
          </a:p>
          <a:p>
            <a:r>
              <a:rPr lang="en-CA"/>
              <a:t>The modern vehicle is fitted with many audio, speech and acoustics technologies but it is also subjected to a wide range of different kinds of noise. It is our job as acoustics engineers to bring the power of software to help manage the sonic experience of the car and make it a comfortable, safe and positive experience. </a:t>
            </a:r>
          </a:p>
          <a:p>
            <a:endParaRPr lang="en-CA"/>
          </a:p>
          <a:p>
            <a:r>
              <a:rPr lang="en-CA"/>
              <a:t>Leading automakers know the power of sound to move their customer.</a:t>
            </a:r>
          </a:p>
          <a:p>
            <a:endParaRPr lang="en-CA"/>
          </a:p>
          <a:p>
            <a:r>
              <a:rPr lang="en-CA"/>
              <a:t>They take great care to sculpt the sonic character of their vehicles - in everything from the sounds of the horn to the sound of the chimes, along with propulsion sounds and noise reduction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70C36-7A58-824B-9251-5AD6B549B7C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6664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QNX can simplify the complexity of traditional acoustics environments to become more centralized</a:t>
            </a:r>
          </a:p>
          <a:p>
            <a:r>
              <a:rPr lang="en-CA"/>
              <a:t>Here is a new paradigm for managing the acoustics experience within the vehicle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71C5D-9F06-8142-AC61-5E8BDE4B285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12936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1200"/>
              </a:spcAft>
              <a:buNone/>
            </a:pPr>
            <a:endParaRPr lang="en-CA" sz="1200">
              <a:solidFill>
                <a:schemeClr val="bg1"/>
              </a:solidFill>
              <a:ea typeface="Roboto Medium" panose="02000000000000000000" pitchFamily="2" charset="0"/>
              <a:cs typeface="Arial" panose="020B0604020202020204" pitchFamily="34" charset="0"/>
            </a:endParaRPr>
          </a:p>
          <a:p>
            <a:pPr marL="0" indent="0">
              <a:lnSpc>
                <a:spcPct val="100000"/>
              </a:lnSpc>
              <a:spcAft>
                <a:spcPts val="1200"/>
              </a:spcAft>
              <a:buNone/>
            </a:pPr>
            <a:r>
              <a:rPr lang="en-CA" sz="1200">
                <a:solidFill>
                  <a:schemeClr val="bg1"/>
                </a:solidFill>
                <a:ea typeface="Roboto Medium" panose="02000000000000000000" pitchFamily="2" charset="0"/>
                <a:cs typeface="Arial" panose="020B0604020202020204" pitchFamily="34" charset="0"/>
              </a:rPr>
              <a:t>QNX AMP is a breakthrough in automotive acoustics. It br</a:t>
            </a:r>
            <a:r>
              <a:rPr lang="en-CA">
                <a:solidFill>
                  <a:srgbClr val="FFFFFF"/>
                </a:solidFill>
                <a:effectLst/>
              </a:rPr>
              <a:t>ings multiple audio management features together in a unified software platform that helps reduce both hardware and cost, while ensuring the consumer audio experience reflects the excellence expected of the automaker brand.</a:t>
            </a:r>
          </a:p>
          <a:p>
            <a:pPr marL="0" indent="0">
              <a:lnSpc>
                <a:spcPct val="100000"/>
              </a:lnSpc>
              <a:spcAft>
                <a:spcPts val="1200"/>
              </a:spcAft>
              <a:buNone/>
            </a:pPr>
            <a:endParaRPr lang="en-CA" sz="1200">
              <a:solidFill>
                <a:srgbClr val="FFFFFF"/>
              </a:solidFill>
              <a:effectLst/>
              <a:ea typeface="Roboto Medium"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CA" sz="1200">
                <a:solidFill>
                  <a:schemeClr val="bg1"/>
                </a:solidFill>
                <a:ea typeface="Roboto Medium" panose="02000000000000000000" pitchFamily="2" charset="0"/>
                <a:cs typeface="Arial" panose="020B0604020202020204" pitchFamily="34" charset="0"/>
              </a:rPr>
              <a:t>All systems run on the source unit using already-integrated QNX software components, and: </a:t>
            </a:r>
          </a:p>
          <a:p>
            <a:pPr marL="0" indent="0">
              <a:lnSpc>
                <a:spcPct val="100000"/>
              </a:lnSpc>
              <a:spcAft>
                <a:spcPts val="1200"/>
              </a:spcAft>
              <a:buNone/>
            </a:pPr>
            <a:endParaRPr lang="en-CA" sz="1200">
              <a:solidFill>
                <a:schemeClr val="bg1"/>
              </a:solidFill>
              <a:ea typeface="Roboto Medium" panose="02000000000000000000" pitchFamily="2" charset="0"/>
              <a:cs typeface="Arial" panose="020B0604020202020204" pitchFamily="34" charset="0"/>
            </a:endParaRPr>
          </a:p>
          <a:p>
            <a:pPr marL="177800" lvl="1" indent="-171450">
              <a:lnSpc>
                <a:spcPct val="100000"/>
              </a:lnSpc>
              <a:spcAft>
                <a:spcPts val="500"/>
              </a:spcAft>
              <a:buFont typeface="Arial" panose="020B0604020202020204" pitchFamily="34" charset="0"/>
              <a:buChar char="•"/>
            </a:pPr>
            <a:r>
              <a:rPr lang="en-US" sz="1200">
                <a:solidFill>
                  <a:srgbClr val="01BEFF"/>
                </a:solidFill>
                <a:ea typeface="Roboto Medium" panose="02000000000000000000" pitchFamily="2" charset="0"/>
                <a:cs typeface="Arial" panose="020B0604020202020204" pitchFamily="34" charset="0"/>
              </a:rPr>
              <a:t>Enables new end user experiences through SDV business models</a:t>
            </a:r>
          </a:p>
          <a:p>
            <a:pPr marL="177800" lvl="1" indent="-171450">
              <a:lnSpc>
                <a:spcPct val="100000"/>
              </a:lnSpc>
              <a:spcAft>
                <a:spcPts val="500"/>
              </a:spcAft>
              <a:buFont typeface="Arial" panose="020B0604020202020204" pitchFamily="34" charset="0"/>
              <a:buChar char="•"/>
            </a:pPr>
            <a:r>
              <a:rPr lang="en-US" sz="1200">
                <a:solidFill>
                  <a:srgbClr val="01BEFF"/>
                </a:solidFill>
                <a:ea typeface="Roboto Medium" panose="02000000000000000000" pitchFamily="2" charset="0"/>
                <a:cs typeface="Arial" panose="020B0604020202020204" pitchFamily="34" charset="0"/>
              </a:rPr>
              <a:t>Simplifies design and architecture </a:t>
            </a:r>
          </a:p>
          <a:p>
            <a:pPr marL="177800" lvl="1" indent="-171450">
              <a:lnSpc>
                <a:spcPct val="100000"/>
              </a:lnSpc>
              <a:spcAft>
                <a:spcPts val="500"/>
              </a:spcAft>
              <a:buFont typeface="Arial" panose="020B0604020202020204" pitchFamily="34" charset="0"/>
              <a:buChar char="•"/>
            </a:pPr>
            <a:r>
              <a:rPr lang="en-US" sz="1200">
                <a:solidFill>
                  <a:srgbClr val="01BEFF"/>
                </a:solidFill>
                <a:ea typeface="Roboto Medium" panose="02000000000000000000" pitchFamily="2" charset="0"/>
                <a:cs typeface="Arial" panose="020B0604020202020204" pitchFamily="34" charset="0"/>
              </a:rPr>
              <a:t>Reduces use of specialized hardware </a:t>
            </a:r>
          </a:p>
          <a:p>
            <a:pPr marL="177800" lvl="1" indent="-171450">
              <a:lnSpc>
                <a:spcPct val="100000"/>
              </a:lnSpc>
              <a:spcAft>
                <a:spcPts val="500"/>
              </a:spcAft>
              <a:buFont typeface="Arial" panose="020B0604020202020204" pitchFamily="34" charset="0"/>
              <a:buChar char="•"/>
            </a:pPr>
            <a:r>
              <a:rPr lang="en-US" sz="1200">
                <a:solidFill>
                  <a:srgbClr val="01BEFF"/>
                </a:solidFill>
                <a:ea typeface="Roboto Medium" panose="02000000000000000000" pitchFamily="2" charset="0"/>
                <a:cs typeface="Arial" panose="020B0604020202020204" pitchFamily="34" charset="0"/>
              </a:rPr>
              <a:t>Eliminates duplication of software</a:t>
            </a:r>
          </a:p>
          <a:p>
            <a:pPr marL="177800" lvl="1" indent="-171450">
              <a:lnSpc>
                <a:spcPct val="100000"/>
              </a:lnSpc>
              <a:spcAft>
                <a:spcPts val="500"/>
              </a:spcAft>
              <a:buFont typeface="Arial" panose="020B0604020202020204" pitchFamily="34" charset="0"/>
              <a:buChar char="•"/>
            </a:pPr>
            <a:r>
              <a:rPr lang="en-US" sz="1200">
                <a:solidFill>
                  <a:srgbClr val="01BEFF"/>
                </a:solidFill>
                <a:ea typeface="Roboto Medium" panose="02000000000000000000" pitchFamily="2" charset="0"/>
                <a:cs typeface="Arial" panose="020B0604020202020204" pitchFamily="34" charset="0"/>
              </a:rPr>
              <a:t>Reduces wiring</a:t>
            </a:r>
          </a:p>
          <a:p>
            <a:pPr marL="177800" lvl="1" indent="-171450">
              <a:lnSpc>
                <a:spcPct val="100000"/>
              </a:lnSpc>
              <a:spcAft>
                <a:spcPts val="500"/>
              </a:spcAft>
              <a:buFont typeface="Arial" panose="020B0604020202020204" pitchFamily="34" charset="0"/>
              <a:buChar char="•"/>
            </a:pPr>
            <a:r>
              <a:rPr lang="en-US" sz="1200">
                <a:solidFill>
                  <a:srgbClr val="01BEFF"/>
                </a:solidFill>
                <a:ea typeface="Roboto Medium" panose="02000000000000000000" pitchFamily="2" charset="0"/>
                <a:cs typeface="Arial" panose="020B0604020202020204" pitchFamily="34" charset="0"/>
              </a:rPr>
              <a:t>Reduces modules</a:t>
            </a:r>
          </a:p>
          <a:p>
            <a:pPr marL="177800" lvl="1" indent="-171450">
              <a:lnSpc>
                <a:spcPct val="100000"/>
              </a:lnSpc>
              <a:spcAft>
                <a:spcPts val="500"/>
              </a:spcAft>
              <a:buFont typeface="Arial" panose="020B0604020202020204" pitchFamily="34" charset="0"/>
              <a:buChar char="•"/>
            </a:pPr>
            <a:r>
              <a:rPr lang="en-US" sz="1200">
                <a:solidFill>
                  <a:srgbClr val="01BEFF"/>
                </a:solidFill>
                <a:ea typeface="Roboto Medium" panose="02000000000000000000" pitchFamily="2" charset="0"/>
                <a:cs typeface="Arial" panose="020B0604020202020204" pitchFamily="34" charset="0"/>
              </a:rPr>
              <a:t>Reduces mass</a:t>
            </a:r>
          </a:p>
          <a:p>
            <a:pPr marL="177800" lvl="1" indent="-171450">
              <a:lnSpc>
                <a:spcPct val="100000"/>
              </a:lnSpc>
              <a:spcAft>
                <a:spcPts val="500"/>
              </a:spcAft>
              <a:buFont typeface="Arial" panose="020B0604020202020204" pitchFamily="34" charset="0"/>
              <a:buChar char="•"/>
            </a:pPr>
            <a:r>
              <a:rPr lang="en-US" sz="1200">
                <a:solidFill>
                  <a:srgbClr val="01BEFF"/>
                </a:solidFill>
                <a:ea typeface="Roboto Medium" panose="02000000000000000000" pitchFamily="2" charset="0"/>
                <a:cs typeface="Arial" panose="020B0604020202020204" pitchFamily="34" charset="0"/>
              </a:rPr>
              <a:t>Reduces cost</a:t>
            </a:r>
          </a:p>
          <a:p>
            <a:pPr marL="177800" lvl="1" indent="-171450">
              <a:buFont typeface="Arial" panose="020B0604020202020204" pitchFamily="34" charset="0"/>
              <a:buChar char="•"/>
            </a:pPr>
            <a:r>
              <a:rPr lang="en-US" sz="1200">
                <a:solidFill>
                  <a:srgbClr val="01BEFF"/>
                </a:solidFill>
                <a:ea typeface="Roboto Medium" panose="02000000000000000000" pitchFamily="2" charset="0"/>
                <a:cs typeface="Arial" panose="020B0604020202020204" pitchFamily="34" charset="0"/>
              </a:rPr>
              <a:t>Simplifies simulation</a:t>
            </a:r>
          </a:p>
          <a:p>
            <a:pPr marL="0" indent="0">
              <a:lnSpc>
                <a:spcPct val="100000"/>
              </a:lnSpc>
              <a:spcAft>
                <a:spcPts val="1200"/>
              </a:spcAft>
              <a:buNone/>
            </a:pPr>
            <a:endParaRPr lang="en-CA" sz="1200">
              <a:solidFill>
                <a:schemeClr val="bg1"/>
              </a:solidFill>
              <a:ea typeface="Roboto Medium" panose="02000000000000000000" pitchFamily="2" charset="0"/>
              <a:cs typeface="Arial" panose="020B0604020202020204" pitchFamily="34" charset="0"/>
            </a:endParaRPr>
          </a:p>
          <a:p>
            <a:pPr marL="0" indent="0">
              <a:lnSpc>
                <a:spcPct val="100000"/>
              </a:lnSpc>
              <a:spcAft>
                <a:spcPts val="1200"/>
              </a:spcAft>
              <a:buNone/>
            </a:pPr>
            <a:r>
              <a:rPr lang="en-CA" sz="1200">
                <a:solidFill>
                  <a:schemeClr val="bg1"/>
                </a:solidFill>
                <a:ea typeface="Roboto Medium" panose="02000000000000000000" pitchFamily="2"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C09E2-5C8D-0D48-A6A4-0CFFECA288D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1543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0000"/>
              </a:lnSpc>
              <a:spcBef>
                <a:spcPts val="0"/>
              </a:spcBef>
              <a:spcAft>
                <a:spcPts val="1000"/>
              </a:spcAft>
              <a:buClr>
                <a:srgbClr val="01BEFF"/>
              </a:buClr>
              <a:buFont typeface="Wingdings" pitchFamily="2" charset="2"/>
              <a:buChar char="§"/>
            </a:pPr>
            <a:r>
              <a:rPr lang="en-CA" sz="1200">
                <a:solidFill>
                  <a:schemeClr val="bg1"/>
                </a:solidFill>
                <a:ea typeface="Roboto Light" panose="02000000000000000000" pitchFamily="2" charset="0"/>
                <a:cs typeface="Arial" panose="020B0604020202020204" pitchFamily="34" charset="0"/>
              </a:rPr>
              <a:t>100% software-based approach, portable and OS-independent including support for DSP</a:t>
            </a:r>
            <a:endParaRPr lang="en-US" sz="1200">
              <a:solidFill>
                <a:schemeClr val="bg1"/>
              </a:solidFill>
              <a:ea typeface="Roboto Light" panose="02000000000000000000" pitchFamily="2" charset="0"/>
              <a:cs typeface="Arial" panose="020B0604020202020204" pitchFamily="34" charset="0"/>
            </a:endParaRPr>
          </a:p>
          <a:p>
            <a:pPr marL="342900" lvl="0" indent="-342900">
              <a:lnSpc>
                <a:spcPct val="100000"/>
              </a:lnSpc>
              <a:spcBef>
                <a:spcPts val="0"/>
              </a:spcBef>
              <a:spcAft>
                <a:spcPts val="1000"/>
              </a:spcAft>
              <a:buClr>
                <a:srgbClr val="01BEFF"/>
              </a:buClr>
              <a:buFont typeface="Wingdings" pitchFamily="2" charset="2"/>
              <a:buChar char="§"/>
            </a:pPr>
            <a:r>
              <a:rPr lang="en-US" sz="1200">
                <a:solidFill>
                  <a:schemeClr val="bg1"/>
                </a:solidFill>
                <a:ea typeface="Roboto Light" panose="02000000000000000000" pitchFamily="2" charset="0"/>
                <a:cs typeface="Arial" panose="020B0604020202020204" pitchFamily="34" charset="0"/>
              </a:rPr>
              <a:t>Pre-integrated modules</a:t>
            </a:r>
          </a:p>
          <a:p>
            <a:pPr marL="342900" lvl="0" indent="-342900">
              <a:lnSpc>
                <a:spcPct val="100000"/>
              </a:lnSpc>
              <a:spcBef>
                <a:spcPts val="0"/>
              </a:spcBef>
              <a:spcAft>
                <a:spcPts val="1000"/>
              </a:spcAft>
              <a:buClr>
                <a:srgbClr val="01BEFF"/>
              </a:buClr>
              <a:buFont typeface="Wingdings" pitchFamily="2" charset="2"/>
              <a:buChar char="§"/>
            </a:pPr>
            <a:r>
              <a:rPr lang="en-US" sz="1200">
                <a:solidFill>
                  <a:schemeClr val="bg1"/>
                </a:solidFill>
                <a:ea typeface="Roboto Light" panose="02000000000000000000" pitchFamily="2" charset="0"/>
                <a:cs typeface="Arial" panose="020B0604020202020204" pitchFamily="34" charset="0"/>
              </a:rPr>
              <a:t>Flexible licensing model i.e., pay as you activate in mass production systems</a:t>
            </a:r>
          </a:p>
          <a:p>
            <a:pPr marL="342900" lvl="0" indent="-342900">
              <a:lnSpc>
                <a:spcPct val="100000"/>
              </a:lnSpc>
              <a:spcBef>
                <a:spcPts val="0"/>
              </a:spcBef>
              <a:spcAft>
                <a:spcPts val="1000"/>
              </a:spcAft>
              <a:buClr>
                <a:srgbClr val="01BEFF"/>
              </a:buClr>
              <a:buFont typeface="Wingdings" pitchFamily="2" charset="2"/>
              <a:buChar char="§"/>
            </a:pPr>
            <a:r>
              <a:rPr lang="en-US" sz="1200">
                <a:solidFill>
                  <a:schemeClr val="bg1"/>
                </a:solidFill>
                <a:ea typeface="Roboto Light" panose="02000000000000000000" pitchFamily="2" charset="0"/>
                <a:cs typeface="Arial" panose="020B0604020202020204" pitchFamily="34" charset="0"/>
              </a:rPr>
              <a:t>Scalability across base radio systems to premium sound systems</a:t>
            </a:r>
          </a:p>
          <a:p>
            <a:pPr marL="342900" lvl="0" indent="-342900">
              <a:lnSpc>
                <a:spcPct val="100000"/>
              </a:lnSpc>
              <a:spcBef>
                <a:spcPts val="0"/>
              </a:spcBef>
              <a:spcAft>
                <a:spcPts val="1000"/>
              </a:spcAft>
              <a:buClr>
                <a:srgbClr val="01BEFF"/>
              </a:buClr>
              <a:buFont typeface="Wingdings" pitchFamily="2" charset="2"/>
              <a:buChar char="§"/>
            </a:pPr>
            <a:r>
              <a:rPr lang="en-US" sz="1200">
                <a:solidFill>
                  <a:schemeClr val="bg1"/>
                </a:solidFill>
                <a:ea typeface="Roboto Light" panose="02000000000000000000" pitchFamily="2" charset="0"/>
                <a:cs typeface="Arial" panose="020B0604020202020204" pitchFamily="34" charset="0"/>
              </a:rPr>
              <a:t>Collaboration with NVH Simulator partners </a:t>
            </a:r>
            <a:br>
              <a:rPr lang="en-US" sz="1200">
                <a:solidFill>
                  <a:schemeClr val="bg1"/>
                </a:solidFill>
                <a:ea typeface="Roboto Light" panose="02000000000000000000" pitchFamily="2" charset="0"/>
                <a:cs typeface="Arial" panose="020B0604020202020204" pitchFamily="34" charset="0"/>
              </a:rPr>
            </a:br>
            <a:r>
              <a:rPr lang="en-US" sz="1200">
                <a:solidFill>
                  <a:schemeClr val="bg1"/>
                </a:solidFill>
                <a:ea typeface="Roboto Light" panose="02000000000000000000" pitchFamily="2" charset="0"/>
                <a:cs typeface="Arial" panose="020B0604020202020204" pitchFamily="34" charset="0"/>
              </a:rPr>
              <a:t>(VI Grade, Head Acoustics)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70C36-7A58-824B-9251-5AD6B549B7C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9004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emf"/><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577369"/>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1"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id="{1418EE70-C842-9B73-5114-0767807A55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cxnSp>
        <p:nvCxnSpPr>
          <p:cNvPr id="4" name="Straight Connector 3">
            <a:extLst>
              <a:ext uri="{FF2B5EF4-FFF2-40B4-BE49-F238E27FC236}">
                <a16:creationId xmlns:a16="http://schemas.microsoft.com/office/drawing/2014/main" id="{D5119B4C-CFB2-6272-4D03-F5F08D103F75}"/>
              </a:ext>
            </a:extLst>
          </p:cNvPr>
          <p:cNvCxnSpPr>
            <a:cxnSpLocks/>
          </p:cNvCxnSpPr>
          <p:nvPr userDrawn="1"/>
        </p:nvCxnSpPr>
        <p:spPr>
          <a:xfrm>
            <a:off x="913541"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58BE18E-458C-DAC3-7B1A-AC4605520D42}"/>
              </a:ext>
            </a:extLst>
          </p:cNvPr>
          <p:cNvSpPr txBox="1"/>
          <p:nvPr userDrawn="1"/>
        </p:nvSpPr>
        <p:spPr>
          <a:xfrm>
            <a:off x="1386507" y="2081048"/>
            <a:ext cx="3768560" cy="1862048"/>
          </a:xfrm>
          <a:prstGeom prst="rect">
            <a:avLst/>
          </a:prstGeom>
          <a:noFill/>
        </p:spPr>
        <p:txBody>
          <a:bodyPr wrap="square" rtlCol="0" anchor="ctr" anchorCtr="0">
            <a:noAutofit/>
          </a:bodyPr>
          <a:lstStyle/>
          <a:p>
            <a:pPr>
              <a:lnSpc>
                <a:spcPts val="4600"/>
              </a:lnSpc>
            </a:pPr>
            <a:r>
              <a:rPr lang="en-US" sz="4400" b="0" i="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84657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M_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59AD-CE7E-8B49-19C3-3AB03AA731BA}"/>
              </a:ext>
            </a:extLst>
          </p:cNvPr>
          <p:cNvSpPr>
            <a:spLocks noGrp="1"/>
          </p:cNvSpPr>
          <p:nvPr>
            <p:ph type="title"/>
          </p:nvPr>
        </p:nvSpPr>
        <p:spPr>
          <a:xfrm>
            <a:off x="838200" y="763059"/>
            <a:ext cx="10515600" cy="1325563"/>
          </a:xfrm>
          <a:prstGeom prst="rect">
            <a:avLst/>
          </a:prstGeom>
        </p:spPr>
        <p:txBody>
          <a:bodyPr lIns="0"/>
          <a:lstStyle>
            <a:lvl1pPr>
              <a:defRPr sz="3100" b="0" i="0">
                <a:solidFill>
                  <a:srgbClr val="1371D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3ED731DB-CB64-E448-98AA-EBD2C5BCFA2B}"/>
              </a:ext>
            </a:extLst>
          </p:cNvPr>
          <p:cNvSpPr>
            <a:spLocks noGrp="1"/>
          </p:cNvSpPr>
          <p:nvPr>
            <p:ph type="sldNum" sz="quarter" idx="10"/>
          </p:nvPr>
        </p:nvSpPr>
        <p:spPr/>
        <p:txBody>
          <a:bodyPr/>
          <a:lstStyle>
            <a:lvl1pPr>
              <a:defRPr b="0" i="0">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sp>
        <p:nvSpPr>
          <p:cNvPr id="10" name="Text Placeholder 9">
            <a:extLst>
              <a:ext uri="{FF2B5EF4-FFF2-40B4-BE49-F238E27FC236}">
                <a16:creationId xmlns:a16="http://schemas.microsoft.com/office/drawing/2014/main" id="{2C4DCB5D-CC44-041D-1BA2-E4190E703A26}"/>
              </a:ext>
            </a:extLst>
          </p:cNvPr>
          <p:cNvSpPr>
            <a:spLocks noGrp="1"/>
          </p:cNvSpPr>
          <p:nvPr>
            <p:ph type="body" sz="quarter" idx="11" hasCustomPrompt="1"/>
          </p:nvPr>
        </p:nvSpPr>
        <p:spPr>
          <a:xfrm>
            <a:off x="847197" y="527422"/>
            <a:ext cx="8034336" cy="279930"/>
          </a:xfrm>
          <a:prstGeom prst="rect">
            <a:avLst/>
          </a:prstGeom>
          <a:noFill/>
        </p:spPr>
        <p:txBody>
          <a:bodyPr wrap="square" lIns="0" tIns="0" rIns="0" rtlCol="0" anchor="t" anchorCtr="0">
            <a:noAutofit/>
          </a:bodyPr>
          <a:lstStyle>
            <a:lvl1pPr marL="0" indent="0">
              <a:buNone/>
              <a:defRPr lang="en-US" sz="1300" b="1" i="0">
                <a:solidFill>
                  <a:srgbClr val="01033E"/>
                </a:solidFill>
                <a:latin typeface="Arial" panose="020B0604020202020204" pitchFamily="34" charset="0"/>
                <a:cs typeface="Arial" panose="020B0604020202020204" pitchFamily="34" charset="0"/>
              </a:defRPr>
            </a:lvl1pPr>
          </a:lstStyle>
          <a:p>
            <a:pPr marL="0" lvl="0">
              <a:lnSpc>
                <a:spcPts val="2000"/>
              </a:lnSpc>
            </a:pPr>
            <a:r>
              <a:rPr lang="en-US"/>
              <a:t>CLICK TO EDIT MASTER TEXT STYLES</a:t>
            </a:r>
          </a:p>
        </p:txBody>
      </p:sp>
    </p:spTree>
    <p:extLst>
      <p:ext uri="{BB962C8B-B14F-4D97-AF65-F5344CB8AC3E}">
        <p14:creationId xmlns:p14="http://schemas.microsoft.com/office/powerpoint/2010/main" val="3280971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Bullet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C1F987-8591-114D-A618-D02DB0BED118}"/>
              </a:ext>
            </a:extLst>
          </p:cNvPr>
          <p:cNvPicPr>
            <a:picLocks noChangeAspect="1"/>
          </p:cNvPicPr>
          <p:nvPr/>
        </p:nvPicPr>
        <p:blipFill>
          <a:blip r:embed="rId2">
            <a:alphaModFix amt="15000"/>
          </a:blip>
          <a:stretch>
            <a:fillRect/>
          </a:stretch>
        </p:blipFill>
        <p:spPr>
          <a:xfrm>
            <a:off x="9982200" y="-3581400"/>
            <a:ext cx="7691629" cy="11603624"/>
          </a:xfrm>
          <a:prstGeom prst="rect">
            <a:avLst/>
          </a:prstGeom>
        </p:spPr>
      </p:pic>
      <p:pic>
        <p:nvPicPr>
          <p:cNvPr id="20" name="Picture 19">
            <a:extLst>
              <a:ext uri="{FF2B5EF4-FFF2-40B4-BE49-F238E27FC236}">
                <a16:creationId xmlns:a16="http://schemas.microsoft.com/office/drawing/2014/main" id="{2D1B5023-06AD-C646-850E-5ADEAE660A7B}"/>
              </a:ext>
            </a:extLst>
          </p:cNvPr>
          <p:cNvPicPr>
            <a:picLocks noChangeAspect="1"/>
          </p:cNvPicPr>
          <p:nvPr/>
        </p:nvPicPr>
        <p:blipFill>
          <a:blip r:embed="rId3">
            <a:alphaModFix amt="72000"/>
          </a:blip>
          <a:stretch>
            <a:fillRect/>
          </a:stretch>
        </p:blipFill>
        <p:spPr>
          <a:xfrm flipH="1">
            <a:off x="10526015" y="4056068"/>
            <a:ext cx="3987800" cy="5410200"/>
          </a:xfrm>
          <a:prstGeom prst="rect">
            <a:avLst/>
          </a:prstGeom>
        </p:spPr>
      </p:pic>
      <p:sp>
        <p:nvSpPr>
          <p:cNvPr id="14" name="Slide Number Placeholder 4"/>
          <p:cNvSpPr txBox="1">
            <a:spLocks noGrp="1"/>
          </p:cNvSpPr>
          <p:nvPr/>
        </p:nvSpPr>
        <p:spPr bwMode="auto">
          <a:xfrm rot="10800000" flipV="1">
            <a:off x="11479514" y="6159521"/>
            <a:ext cx="407687" cy="219587"/>
          </a:xfrm>
          <a:prstGeom prst="rect">
            <a:avLst/>
          </a:prstGeom>
          <a:noFill/>
          <a:ln w="9525">
            <a:noFill/>
            <a:miter lim="800000"/>
            <a:headEnd/>
            <a:tailEnd/>
          </a:ln>
        </p:spPr>
        <p:txBody>
          <a:bodyPr anchor="ctr"/>
          <a:lstStyle/>
          <a:p>
            <a:pPr marL="0" marR="0" lvl="0" indent="0" algn="r" defTabSz="914377" eaLnBrk="1" fontAlgn="auto" latinLnBrk="0" hangingPunct="1">
              <a:lnSpc>
                <a:spcPct val="100000"/>
              </a:lnSpc>
              <a:spcBef>
                <a:spcPct val="0"/>
              </a:spcBef>
              <a:spcAft>
                <a:spcPts val="0"/>
              </a:spcAft>
              <a:buClrTx/>
              <a:buSzTx/>
              <a:buFontTx/>
              <a:buNone/>
              <a:tabLst/>
              <a:defRPr/>
            </a:pPr>
            <a:fld id="{C0D0805C-640A-49D9-81A6-59BD7BEBF471}" type="slidenum">
              <a:rPr kumimoji="0" lang="en-US" sz="700" b="1" i="0" u="none" strike="noStrike" kern="0" cap="none" spc="0" normalizeH="0" baseline="0" noProof="0" smtClean="0">
                <a:ln>
                  <a:noFill/>
                </a:ln>
                <a:solidFill>
                  <a:schemeClr val="tx2"/>
                </a:solidFill>
                <a:effectLst/>
                <a:uLnTx/>
                <a:uFillTx/>
                <a:latin typeface="Arial" panose="020B0604020202020204" pitchFamily="34" charset="0"/>
              </a:rPr>
              <a:pPr marL="0" marR="0" lvl="0" indent="0" algn="r" defTabSz="914377" eaLnBrk="1" fontAlgn="auto" latinLnBrk="0" hangingPunct="1">
                <a:lnSpc>
                  <a:spcPct val="100000"/>
                </a:lnSpc>
                <a:spcBef>
                  <a:spcPct val="0"/>
                </a:spcBef>
                <a:spcAft>
                  <a:spcPts val="0"/>
                </a:spcAft>
                <a:buClrTx/>
                <a:buSzTx/>
                <a:buFontTx/>
                <a:buNone/>
                <a:tabLst/>
                <a:defRPr/>
              </a:pPr>
              <a:t>‹#›</a:t>
            </a:fld>
            <a:endParaRPr kumimoji="0" lang="en-US" sz="700" b="1" i="0" u="none" strike="noStrike" kern="0" cap="none" spc="0" normalizeH="0" baseline="0" noProof="0">
              <a:ln>
                <a:noFill/>
              </a:ln>
              <a:solidFill>
                <a:schemeClr val="tx2"/>
              </a:solidFill>
              <a:effectLst/>
              <a:uLnTx/>
              <a:uFillTx/>
              <a:latin typeface="Arial" panose="020B0604020202020204" pitchFamily="34" charset="0"/>
            </a:endParaRPr>
          </a:p>
        </p:txBody>
      </p:sp>
      <p:sp>
        <p:nvSpPr>
          <p:cNvPr id="10" name="TextBox 9"/>
          <p:cNvSpPr txBox="1"/>
          <p:nvPr/>
        </p:nvSpPr>
        <p:spPr>
          <a:xfrm>
            <a:off x="9167037" y="6379109"/>
            <a:ext cx="2743200" cy="200055"/>
          </a:xfrm>
          <a:prstGeom prst="rect">
            <a:avLst/>
          </a:prstGeom>
          <a:noFill/>
        </p:spPr>
        <p:txBody>
          <a:bodyPr wrap="square" rtlCol="0">
            <a:spAutoFit/>
          </a:bodyPr>
          <a:lstStyle/>
          <a:p>
            <a:pPr algn="r"/>
            <a:r>
              <a:rPr lang="en-US" sz="700" b="1" i="0">
                <a:solidFill>
                  <a:schemeClr val="tx2"/>
                </a:solidFill>
                <a:latin typeface="Arial" panose="020B0604020202020204" pitchFamily="34" charset="0"/>
              </a:rPr>
              <a:t>© 2020 </a:t>
            </a:r>
            <a:r>
              <a:rPr lang="en-US" sz="700" b="1" i="0" baseline="0">
                <a:solidFill>
                  <a:schemeClr val="tx2"/>
                </a:solidFill>
                <a:latin typeface="Arial" panose="020B0604020202020204" pitchFamily="34" charset="0"/>
              </a:rPr>
              <a:t>BlackBerry QNX</a:t>
            </a:r>
            <a:r>
              <a:rPr lang="en-US" sz="700" b="1" i="0">
                <a:solidFill>
                  <a:schemeClr val="tx2"/>
                </a:solidFill>
                <a:latin typeface="Arial" panose="020B0604020202020204" pitchFamily="34" charset="0"/>
              </a:rPr>
              <a:t>. All Rights Reserved.</a:t>
            </a:r>
          </a:p>
        </p:txBody>
      </p:sp>
      <p:sp>
        <p:nvSpPr>
          <p:cNvPr id="8" name="Title 37">
            <a:extLst>
              <a:ext uri="{FF2B5EF4-FFF2-40B4-BE49-F238E27FC236}">
                <a16:creationId xmlns:a16="http://schemas.microsoft.com/office/drawing/2014/main" id="{BE025984-BC54-9F47-8347-9FE214CDB435}"/>
              </a:ext>
            </a:extLst>
          </p:cNvPr>
          <p:cNvSpPr>
            <a:spLocks noGrp="1"/>
          </p:cNvSpPr>
          <p:nvPr>
            <p:ph type="title" hasCustomPrompt="1"/>
          </p:nvPr>
        </p:nvSpPr>
        <p:spPr>
          <a:xfrm>
            <a:off x="914401" y="663883"/>
            <a:ext cx="10433319" cy="763285"/>
          </a:xfrm>
        </p:spPr>
        <p:txBody>
          <a:bodyPr anchor="t" anchorCtr="0">
            <a:normAutofit/>
          </a:bodyPr>
          <a:lstStyle>
            <a:lvl1pPr>
              <a:defRPr sz="3200" b="1" i="0" baseline="0">
                <a:solidFill>
                  <a:schemeClr val="tx2"/>
                </a:solidFill>
                <a:latin typeface="Arial" panose="020B0604020202020204" pitchFamily="34" charset="0"/>
                <a:cs typeface="Arial" panose="020B0604020202020204" pitchFamily="34" charset="0"/>
              </a:defRPr>
            </a:lvl1pPr>
          </a:lstStyle>
          <a:p>
            <a:r>
              <a:rPr lang="en-US"/>
              <a:t>Click and edit Master title style</a:t>
            </a:r>
          </a:p>
        </p:txBody>
      </p:sp>
      <p:sp>
        <p:nvSpPr>
          <p:cNvPr id="16" name="Text Placeholder 17">
            <a:extLst>
              <a:ext uri="{FF2B5EF4-FFF2-40B4-BE49-F238E27FC236}">
                <a16:creationId xmlns:a16="http://schemas.microsoft.com/office/drawing/2014/main" id="{B4BD2DB7-1B7D-DF46-AEBA-63AC1977251F}"/>
              </a:ext>
            </a:extLst>
          </p:cNvPr>
          <p:cNvSpPr>
            <a:spLocks noGrp="1"/>
          </p:cNvSpPr>
          <p:nvPr>
            <p:ph type="body" sz="quarter" idx="10"/>
          </p:nvPr>
        </p:nvSpPr>
        <p:spPr>
          <a:xfrm>
            <a:off x="920483" y="1676400"/>
            <a:ext cx="10427236" cy="3810000"/>
          </a:xfrm>
          <a:prstGeom prst="rect">
            <a:avLst/>
          </a:prstGeom>
        </p:spPr>
        <p:txBody>
          <a:bodyPr/>
          <a:lstStyle>
            <a:lvl1pPr marL="45719" indent="0">
              <a:lnSpc>
                <a:spcPct val="100000"/>
              </a:lnSpc>
              <a:spcBef>
                <a:spcPts val="600"/>
              </a:spcBef>
              <a:buClr>
                <a:schemeClr val="accent4"/>
              </a:buClr>
              <a:buFontTx/>
              <a:buNone/>
              <a:defRPr sz="2400" b="1" i="0" baseline="0">
                <a:solidFill>
                  <a:schemeClr val="tx2"/>
                </a:solidFill>
                <a:latin typeface="Arial" panose="020B0604020202020204" pitchFamily="34" charset="0"/>
              </a:defRPr>
            </a:lvl1pPr>
            <a:lvl2pPr marL="457189" indent="-220657">
              <a:lnSpc>
                <a:spcPct val="100000"/>
              </a:lnSpc>
              <a:spcBef>
                <a:spcPts val="600"/>
              </a:spcBef>
              <a:buClr>
                <a:schemeClr val="accent4"/>
              </a:buClr>
              <a:buFont typeface="Wingdings" panose="05000000000000000000" pitchFamily="2" charset="2"/>
              <a:buChar char="§"/>
              <a:defRPr sz="2000" b="1" i="0">
                <a:latin typeface="Arial" panose="020B0604020202020204" pitchFamily="34" charset="0"/>
              </a:defRPr>
            </a:lvl2pPr>
            <a:lvl3pPr marL="571486" indent="-187321">
              <a:lnSpc>
                <a:spcPct val="100000"/>
              </a:lnSpc>
              <a:spcBef>
                <a:spcPts val="600"/>
              </a:spcBef>
              <a:buClr>
                <a:schemeClr val="accent4"/>
              </a:buClr>
              <a:buFont typeface="Arial" panose="020B0604020202020204" pitchFamily="34" charset="0"/>
              <a:buChar char="•"/>
              <a:tabLst/>
              <a:defRPr sz="1600" b="1" i="0" baseline="0">
                <a:latin typeface="Arial" panose="020B0604020202020204" pitchFamily="34" charset="0"/>
              </a:defRPr>
            </a:lvl3pPr>
            <a:lvl4pPr marL="914377" indent="-231769">
              <a:lnSpc>
                <a:spcPct val="130000"/>
              </a:lnSpc>
              <a:spcBef>
                <a:spcPts val="600"/>
              </a:spcBef>
              <a:buClr>
                <a:schemeClr val="accent2"/>
              </a:buClr>
              <a:buFont typeface="Arial" panose="020B0604020202020204" pitchFamily="34" charset="0"/>
              <a:buChar char="•"/>
              <a:defRPr sz="1600">
                <a:solidFill>
                  <a:schemeClr val="accent2">
                    <a:lumMod val="75000"/>
                  </a:schemeClr>
                </a:solidFill>
              </a:defRPr>
            </a:lvl4pPr>
            <a:lvl5pPr marL="868658" indent="-118869">
              <a:lnSpc>
                <a:spcPct val="100000"/>
              </a:lnSpc>
              <a:spcBef>
                <a:spcPts val="600"/>
              </a:spcBef>
              <a:buClr>
                <a:schemeClr val="accent4"/>
              </a:buClr>
              <a:buFont typeface="Wingdings" charset="2"/>
              <a:buChar char="§"/>
              <a:defRPr sz="10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178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C1F987-8591-114D-A618-D02DB0BED118}"/>
              </a:ext>
            </a:extLst>
          </p:cNvPr>
          <p:cNvPicPr>
            <a:picLocks noChangeAspect="1"/>
          </p:cNvPicPr>
          <p:nvPr/>
        </p:nvPicPr>
        <p:blipFill>
          <a:blip r:embed="rId2">
            <a:alphaModFix amt="15000"/>
          </a:blip>
          <a:stretch>
            <a:fillRect/>
          </a:stretch>
        </p:blipFill>
        <p:spPr>
          <a:xfrm>
            <a:off x="9982200" y="-3581400"/>
            <a:ext cx="7691629" cy="11603624"/>
          </a:xfrm>
          <a:prstGeom prst="rect">
            <a:avLst/>
          </a:prstGeom>
        </p:spPr>
      </p:pic>
      <p:pic>
        <p:nvPicPr>
          <p:cNvPr id="20" name="Picture 19">
            <a:extLst>
              <a:ext uri="{FF2B5EF4-FFF2-40B4-BE49-F238E27FC236}">
                <a16:creationId xmlns:a16="http://schemas.microsoft.com/office/drawing/2014/main" id="{2D1B5023-06AD-C646-850E-5ADEAE660A7B}"/>
              </a:ext>
            </a:extLst>
          </p:cNvPr>
          <p:cNvPicPr>
            <a:picLocks noChangeAspect="1"/>
          </p:cNvPicPr>
          <p:nvPr/>
        </p:nvPicPr>
        <p:blipFill>
          <a:blip r:embed="rId3">
            <a:alphaModFix amt="72000"/>
          </a:blip>
          <a:stretch>
            <a:fillRect/>
          </a:stretch>
        </p:blipFill>
        <p:spPr>
          <a:xfrm flipH="1">
            <a:off x="10526015" y="4056068"/>
            <a:ext cx="3987800" cy="5410200"/>
          </a:xfrm>
          <a:prstGeom prst="rect">
            <a:avLst/>
          </a:prstGeom>
        </p:spPr>
      </p:pic>
      <p:sp>
        <p:nvSpPr>
          <p:cNvPr id="8" name="Title 37">
            <a:extLst>
              <a:ext uri="{FF2B5EF4-FFF2-40B4-BE49-F238E27FC236}">
                <a16:creationId xmlns:a16="http://schemas.microsoft.com/office/drawing/2014/main" id="{BE025984-BC54-9F47-8347-9FE214CDB435}"/>
              </a:ext>
            </a:extLst>
          </p:cNvPr>
          <p:cNvSpPr>
            <a:spLocks noGrp="1"/>
          </p:cNvSpPr>
          <p:nvPr>
            <p:ph type="title"/>
          </p:nvPr>
        </p:nvSpPr>
        <p:spPr>
          <a:xfrm>
            <a:off x="914401" y="663883"/>
            <a:ext cx="10433319" cy="763285"/>
          </a:xfrm>
          <a:prstGeom prst="rect">
            <a:avLst/>
          </a:prstGeom>
        </p:spPr>
        <p:txBody>
          <a:bodyPr anchor="t" anchorCtr="0">
            <a:normAutofit/>
          </a:bodyPr>
          <a:lstStyle>
            <a:lvl1pPr>
              <a:defRPr sz="3200" b="1" i="0" baseline="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4240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Bullets_Dar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64733-F5BB-8145-8AF5-FC6B3803E024}"/>
              </a:ext>
            </a:extLst>
          </p:cNvPr>
          <p:cNvPicPr>
            <a:picLocks noChangeAspect="1"/>
          </p:cNvPicPr>
          <p:nvPr/>
        </p:nvPicPr>
        <p:blipFill>
          <a:blip r:embed="rId2">
            <a:alphaModFix amt="79000"/>
          </a:blip>
          <a:stretch>
            <a:fillRect/>
          </a:stretch>
        </p:blipFill>
        <p:spPr>
          <a:xfrm flipH="1">
            <a:off x="10526015" y="4056068"/>
            <a:ext cx="3987800" cy="5410200"/>
          </a:xfrm>
          <a:prstGeom prst="rect">
            <a:avLst/>
          </a:prstGeom>
        </p:spPr>
      </p:pic>
      <p:sp>
        <p:nvSpPr>
          <p:cNvPr id="14" name="Slide Number Placeholder 4"/>
          <p:cNvSpPr txBox="1">
            <a:spLocks noGrp="1"/>
          </p:cNvSpPr>
          <p:nvPr/>
        </p:nvSpPr>
        <p:spPr bwMode="auto">
          <a:xfrm rot="10800000" flipV="1">
            <a:off x="5892158" y="6445281"/>
            <a:ext cx="407687" cy="219587"/>
          </a:xfrm>
          <a:prstGeom prst="rect">
            <a:avLst/>
          </a:prstGeom>
          <a:noFill/>
          <a:ln w="9525">
            <a:noFill/>
            <a:miter lim="800000"/>
            <a:headEnd/>
            <a:tailEnd/>
          </a:ln>
        </p:spPr>
        <p:txBody>
          <a:bodyPr anchor="ctr"/>
          <a:lstStyle/>
          <a:p>
            <a:pPr marL="0" marR="0" lvl="0" indent="0" algn="r" defTabSz="914377" eaLnBrk="1" fontAlgn="auto" latinLnBrk="0" hangingPunct="1">
              <a:lnSpc>
                <a:spcPct val="100000"/>
              </a:lnSpc>
              <a:spcBef>
                <a:spcPct val="0"/>
              </a:spcBef>
              <a:spcAft>
                <a:spcPts val="0"/>
              </a:spcAft>
              <a:buClrTx/>
              <a:buSzTx/>
              <a:buFontTx/>
              <a:buNone/>
              <a:tabLst/>
              <a:defRPr/>
            </a:pPr>
            <a:fld id="{C0D0805C-640A-49D9-81A6-59BD7BEBF471}" type="slidenum">
              <a:rPr kumimoji="0" lang="en-US" sz="700" b="1" i="0" u="none" strike="noStrike" kern="0" cap="none" spc="0" normalizeH="0" baseline="0" noProof="0" smtClean="0">
                <a:ln>
                  <a:noFill/>
                </a:ln>
                <a:solidFill>
                  <a:schemeClr val="bg1"/>
                </a:solidFill>
                <a:effectLst/>
                <a:uLnTx/>
                <a:uFillTx/>
                <a:latin typeface="Arial" panose="020B0604020202020204" pitchFamily="34" charset="0"/>
              </a:rPr>
              <a:pPr marL="0" marR="0" lvl="0" indent="0" algn="r" defTabSz="914377" eaLnBrk="1" fontAlgn="auto" latinLnBrk="0" hangingPunct="1">
                <a:lnSpc>
                  <a:spcPct val="100000"/>
                </a:lnSpc>
                <a:spcBef>
                  <a:spcPct val="0"/>
                </a:spcBef>
                <a:spcAft>
                  <a:spcPts val="0"/>
                </a:spcAft>
                <a:buClrTx/>
                <a:buSzTx/>
                <a:buFontTx/>
                <a:buNone/>
                <a:tabLst/>
                <a:defRPr/>
              </a:pPr>
              <a:t>‹#›</a:t>
            </a:fld>
            <a:endParaRPr kumimoji="0" lang="en-US" sz="700" b="1" i="0" u="none" strike="noStrike" kern="0" cap="none" spc="0" normalizeH="0" baseline="0" noProof="0">
              <a:ln>
                <a:noFill/>
              </a:ln>
              <a:solidFill>
                <a:schemeClr val="bg1"/>
              </a:solidFill>
              <a:effectLst/>
              <a:uLnTx/>
              <a:uFillTx/>
              <a:latin typeface="Arial" panose="020B0604020202020204" pitchFamily="34" charset="0"/>
            </a:endParaRPr>
          </a:p>
        </p:txBody>
      </p:sp>
      <p:sp>
        <p:nvSpPr>
          <p:cNvPr id="8" name="Title 37">
            <a:extLst>
              <a:ext uri="{FF2B5EF4-FFF2-40B4-BE49-F238E27FC236}">
                <a16:creationId xmlns:a16="http://schemas.microsoft.com/office/drawing/2014/main" id="{BE025984-BC54-9F47-8347-9FE214CDB435}"/>
              </a:ext>
            </a:extLst>
          </p:cNvPr>
          <p:cNvSpPr>
            <a:spLocks noGrp="1"/>
          </p:cNvSpPr>
          <p:nvPr>
            <p:ph type="title" hasCustomPrompt="1"/>
          </p:nvPr>
        </p:nvSpPr>
        <p:spPr>
          <a:xfrm>
            <a:off x="914401" y="663883"/>
            <a:ext cx="10433319" cy="763285"/>
          </a:xfrm>
        </p:spPr>
        <p:txBody>
          <a:bodyPr anchor="t" anchorCtr="0">
            <a:normAutofit/>
          </a:bodyPr>
          <a:lstStyle>
            <a:lvl1pPr>
              <a:defRPr sz="3200" b="1" i="0" baseline="0">
                <a:solidFill>
                  <a:schemeClr val="bg1"/>
                </a:solidFill>
                <a:latin typeface="Arial" panose="020B0604020202020204" pitchFamily="34" charset="0"/>
                <a:cs typeface="Arial" panose="020B0604020202020204" pitchFamily="34" charset="0"/>
              </a:defRPr>
            </a:lvl1pPr>
          </a:lstStyle>
          <a:p>
            <a:r>
              <a:rPr lang="en-US"/>
              <a:t>Click and edit Master title style</a:t>
            </a:r>
          </a:p>
        </p:txBody>
      </p:sp>
      <p:sp>
        <p:nvSpPr>
          <p:cNvPr id="16" name="Text Placeholder 17">
            <a:extLst>
              <a:ext uri="{FF2B5EF4-FFF2-40B4-BE49-F238E27FC236}">
                <a16:creationId xmlns:a16="http://schemas.microsoft.com/office/drawing/2014/main" id="{B4BD2DB7-1B7D-DF46-AEBA-63AC1977251F}"/>
              </a:ext>
            </a:extLst>
          </p:cNvPr>
          <p:cNvSpPr>
            <a:spLocks noGrp="1"/>
          </p:cNvSpPr>
          <p:nvPr>
            <p:ph type="body" sz="quarter" idx="10"/>
          </p:nvPr>
        </p:nvSpPr>
        <p:spPr>
          <a:xfrm>
            <a:off x="920482" y="1676400"/>
            <a:ext cx="10433319" cy="3810000"/>
          </a:xfrm>
          <a:prstGeom prst="rect">
            <a:avLst/>
          </a:prstGeom>
        </p:spPr>
        <p:txBody>
          <a:bodyPr/>
          <a:lstStyle>
            <a:lvl1pPr marL="45719" indent="0">
              <a:lnSpc>
                <a:spcPct val="100000"/>
              </a:lnSpc>
              <a:spcBef>
                <a:spcPts val="600"/>
              </a:spcBef>
              <a:buClr>
                <a:schemeClr val="accent4"/>
              </a:buClr>
              <a:buFontTx/>
              <a:buNone/>
              <a:defRPr sz="2400" b="1" i="0" baseline="0">
                <a:solidFill>
                  <a:schemeClr val="bg1"/>
                </a:solidFill>
                <a:latin typeface="Arial" panose="020B0604020202020204" pitchFamily="34" charset="0"/>
              </a:defRPr>
            </a:lvl1pPr>
            <a:lvl2pPr marL="571486" indent="-334954">
              <a:lnSpc>
                <a:spcPct val="100000"/>
              </a:lnSpc>
              <a:spcBef>
                <a:spcPts val="600"/>
              </a:spcBef>
              <a:buClr>
                <a:schemeClr val="accent4"/>
              </a:buClr>
              <a:buFont typeface="Wingdings" panose="05000000000000000000" pitchFamily="2" charset="2"/>
              <a:buChar char="§"/>
              <a:defRPr sz="2000" b="1" i="0">
                <a:solidFill>
                  <a:schemeClr val="bg1"/>
                </a:solidFill>
                <a:latin typeface="Arial" panose="020B0604020202020204" pitchFamily="34" charset="0"/>
              </a:defRPr>
            </a:lvl2pPr>
            <a:lvl3pPr marL="1028674" indent="-288918">
              <a:lnSpc>
                <a:spcPct val="100000"/>
              </a:lnSpc>
              <a:spcBef>
                <a:spcPts val="600"/>
              </a:spcBef>
              <a:buClr>
                <a:schemeClr val="accent4"/>
              </a:buClr>
              <a:buFont typeface="Arial" panose="020B0604020202020204" pitchFamily="34" charset="0"/>
              <a:buChar char="−"/>
              <a:defRPr sz="1600" b="1" i="0" baseline="0">
                <a:solidFill>
                  <a:schemeClr val="bg1"/>
                </a:solidFill>
                <a:latin typeface="Arial" panose="020B0604020202020204" pitchFamily="34" charset="0"/>
              </a:defRPr>
            </a:lvl3pPr>
            <a:lvl4pPr marL="685783" indent="-118869">
              <a:lnSpc>
                <a:spcPct val="130000"/>
              </a:lnSpc>
              <a:spcBef>
                <a:spcPts val="600"/>
              </a:spcBef>
              <a:buClr>
                <a:schemeClr val="accent4"/>
              </a:buClr>
              <a:buFont typeface="Wingdings" charset="2"/>
              <a:buChar char="§"/>
              <a:defRPr sz="1000">
                <a:solidFill>
                  <a:schemeClr val="bg1"/>
                </a:solidFill>
              </a:defRPr>
            </a:lvl4pPr>
            <a:lvl5pPr marL="868658" indent="-118869">
              <a:lnSpc>
                <a:spcPct val="100000"/>
              </a:lnSpc>
              <a:spcBef>
                <a:spcPts val="600"/>
              </a:spcBef>
              <a:buClr>
                <a:schemeClr val="accent4"/>
              </a:buClr>
              <a:buFont typeface="Wingdings" charset="2"/>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06615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ection Divider_Dark">
    <p:bg>
      <p:bgPr>
        <a:solidFill>
          <a:schemeClr val="tx2"/>
        </a:solidFill>
        <a:effectLst/>
      </p:bgPr>
    </p:bg>
    <p:spTree>
      <p:nvGrpSpPr>
        <p:cNvPr id="1" name=""/>
        <p:cNvGrpSpPr/>
        <p:nvPr/>
      </p:nvGrpSpPr>
      <p:grpSpPr>
        <a:xfrm>
          <a:off x="0" y="0"/>
          <a:ext cx="0" cy="0"/>
          <a:chOff x="0" y="0"/>
          <a:chExt cx="0" cy="0"/>
        </a:xfrm>
      </p:grpSpPr>
      <p:sp>
        <p:nvSpPr>
          <p:cNvPr id="18" name="Title 1"/>
          <p:cNvSpPr>
            <a:spLocks noGrp="1"/>
          </p:cNvSpPr>
          <p:nvPr>
            <p:ph type="ctrTitle" hasCustomPrompt="1"/>
          </p:nvPr>
        </p:nvSpPr>
        <p:spPr>
          <a:xfrm>
            <a:off x="1295400" y="3060310"/>
            <a:ext cx="5486400" cy="1450975"/>
          </a:xfrm>
          <a:prstGeom prst="rect">
            <a:avLst/>
          </a:prstGeom>
        </p:spPr>
        <p:txBody>
          <a:bodyPr anchor="b" anchorCtr="0">
            <a:normAutofit/>
          </a:bodyPr>
          <a:lstStyle>
            <a:lvl1pPr>
              <a:defRPr sz="4200" b="1" i="0" baseline="0">
                <a:solidFill>
                  <a:srgbClr val="FFFFFF"/>
                </a:solidFill>
                <a:latin typeface="Arial" panose="020B0604020202020204" pitchFamily="34" charset="0"/>
              </a:defRPr>
            </a:lvl1pPr>
          </a:lstStyle>
          <a:p>
            <a:r>
              <a:rPr lang="en-US"/>
              <a:t>Presentation Section</a:t>
            </a:r>
            <a:br>
              <a:rPr lang="en-US"/>
            </a:br>
            <a:r>
              <a:rPr lang="en-US"/>
              <a:t>Divider Title</a:t>
            </a:r>
          </a:p>
        </p:txBody>
      </p:sp>
      <p:sp>
        <p:nvSpPr>
          <p:cNvPr id="19" name="Subtitle 2"/>
          <p:cNvSpPr>
            <a:spLocks noGrp="1"/>
          </p:cNvSpPr>
          <p:nvPr>
            <p:ph type="subTitle" idx="1" hasCustomPrompt="1"/>
          </p:nvPr>
        </p:nvSpPr>
        <p:spPr>
          <a:xfrm>
            <a:off x="1295400" y="4695325"/>
            <a:ext cx="10363200" cy="685800"/>
          </a:xfrm>
          <a:prstGeom prst="rect">
            <a:avLst/>
          </a:prstGeom>
        </p:spPr>
        <p:txBody>
          <a:bodyPr/>
          <a:lstStyle>
            <a:lvl1pPr marL="0" indent="0" algn="l">
              <a:buNone/>
              <a:defRPr sz="2200" b="1" i="0" baseline="0">
                <a:solidFill>
                  <a:srgbClr val="FFFFFF"/>
                </a:solidFill>
                <a:latin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a:t>
            </a:r>
          </a:p>
        </p:txBody>
      </p:sp>
      <p:pic>
        <p:nvPicPr>
          <p:cNvPr id="2" name="Picture 1">
            <a:extLst>
              <a:ext uri="{FF2B5EF4-FFF2-40B4-BE49-F238E27FC236}">
                <a16:creationId xmlns:a16="http://schemas.microsoft.com/office/drawing/2014/main" id="{6E7326DB-2FE6-8C42-B924-3A065C06F761}"/>
              </a:ext>
            </a:extLst>
          </p:cNvPr>
          <p:cNvPicPr>
            <a:picLocks noChangeAspect="1"/>
          </p:cNvPicPr>
          <p:nvPr/>
        </p:nvPicPr>
        <p:blipFill>
          <a:blip r:embed="rId2">
            <a:alphaModFix amt="26000"/>
          </a:blip>
          <a:stretch>
            <a:fillRect/>
          </a:stretch>
        </p:blipFill>
        <p:spPr>
          <a:xfrm>
            <a:off x="8718720" y="-2372812"/>
            <a:ext cx="7691629" cy="11603624"/>
          </a:xfrm>
          <a:prstGeom prst="rect">
            <a:avLst/>
          </a:prstGeom>
        </p:spPr>
      </p:pic>
      <p:pic>
        <p:nvPicPr>
          <p:cNvPr id="12" name="Picture 11">
            <a:extLst>
              <a:ext uri="{FF2B5EF4-FFF2-40B4-BE49-F238E27FC236}">
                <a16:creationId xmlns:a16="http://schemas.microsoft.com/office/drawing/2014/main" id="{A46FAAC3-84F1-2D4B-BE93-674CCB973EDB}"/>
              </a:ext>
            </a:extLst>
          </p:cNvPr>
          <p:cNvPicPr>
            <a:picLocks noChangeAspect="1"/>
          </p:cNvPicPr>
          <p:nvPr/>
        </p:nvPicPr>
        <p:blipFill>
          <a:blip r:embed="rId3"/>
          <a:stretch>
            <a:fillRect/>
          </a:stretch>
        </p:blipFill>
        <p:spPr>
          <a:xfrm>
            <a:off x="9781961" y="3055027"/>
            <a:ext cx="4385545" cy="5167547"/>
          </a:xfrm>
          <a:prstGeom prst="rect">
            <a:avLst/>
          </a:prstGeom>
        </p:spPr>
      </p:pic>
      <p:sp>
        <p:nvSpPr>
          <p:cNvPr id="16" name="TextBox 15">
            <a:extLst>
              <a:ext uri="{FF2B5EF4-FFF2-40B4-BE49-F238E27FC236}">
                <a16:creationId xmlns:a16="http://schemas.microsoft.com/office/drawing/2014/main" id="{42170A23-083E-0D44-87F3-4B79728C980D}"/>
              </a:ext>
            </a:extLst>
          </p:cNvPr>
          <p:cNvSpPr txBox="1"/>
          <p:nvPr/>
        </p:nvSpPr>
        <p:spPr>
          <a:xfrm>
            <a:off x="7239000" y="6372674"/>
            <a:ext cx="2743200" cy="200055"/>
          </a:xfrm>
          <a:prstGeom prst="rect">
            <a:avLst/>
          </a:prstGeom>
          <a:noFill/>
        </p:spPr>
        <p:txBody>
          <a:bodyPr wrap="square" rtlCol="0">
            <a:spAutoFit/>
          </a:bodyPr>
          <a:lstStyle/>
          <a:p>
            <a:pPr algn="r"/>
            <a:r>
              <a:rPr lang="en-US" sz="700" b="1" i="0">
                <a:solidFill>
                  <a:schemeClr val="bg1"/>
                </a:solidFill>
                <a:latin typeface="Arial" panose="020B0604020202020204" pitchFamily="34" charset="0"/>
              </a:rPr>
              <a:t>© 2022 </a:t>
            </a:r>
            <a:r>
              <a:rPr lang="en-US" sz="700" b="1" i="0" baseline="0">
                <a:solidFill>
                  <a:schemeClr val="bg1"/>
                </a:solidFill>
                <a:latin typeface="Arial" panose="020B0604020202020204" pitchFamily="34" charset="0"/>
              </a:rPr>
              <a:t>BlackBerry QNX</a:t>
            </a:r>
            <a:r>
              <a:rPr lang="en-US" sz="700" b="1" i="0">
                <a:solidFill>
                  <a:schemeClr val="bg1"/>
                </a:solidFill>
                <a:latin typeface="Arial" panose="020B0604020202020204" pitchFamily="34" charset="0"/>
              </a:rPr>
              <a:t>. All Rights Reserved.</a:t>
            </a:r>
          </a:p>
        </p:txBody>
      </p:sp>
      <p:pic>
        <p:nvPicPr>
          <p:cNvPr id="17" name="Picture 16">
            <a:extLst>
              <a:ext uri="{FF2B5EF4-FFF2-40B4-BE49-F238E27FC236}">
                <a16:creationId xmlns:a16="http://schemas.microsoft.com/office/drawing/2014/main" id="{34195762-79CB-FD47-B6AA-2481BA41C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390330"/>
            <a:ext cx="1337733" cy="164745"/>
          </a:xfrm>
          <a:prstGeom prst="rect">
            <a:avLst/>
          </a:prstGeom>
        </p:spPr>
      </p:pic>
    </p:spTree>
    <p:extLst>
      <p:ext uri="{BB962C8B-B14F-4D97-AF65-F5344CB8AC3E}">
        <p14:creationId xmlns:p14="http://schemas.microsoft.com/office/powerpoint/2010/main" val="2548560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lid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76E8F1-B71F-AA43-B5B2-A9887FB91D27}"/>
              </a:ext>
            </a:extLst>
          </p:cNvPr>
          <p:cNvPicPr>
            <a:picLocks noChangeAspect="1"/>
          </p:cNvPicPr>
          <p:nvPr/>
        </p:nvPicPr>
        <p:blipFill>
          <a:blip r:embed="rId2">
            <a:alphaModFix amt="26000"/>
          </a:blip>
          <a:stretch>
            <a:fillRect/>
          </a:stretch>
        </p:blipFill>
        <p:spPr>
          <a:xfrm rot="600000">
            <a:off x="3491646" y="-4872068"/>
            <a:ext cx="14925341" cy="9471572"/>
          </a:xfrm>
          <a:prstGeom prst="rect">
            <a:avLst/>
          </a:prstGeom>
        </p:spPr>
      </p:pic>
      <p:sp>
        <p:nvSpPr>
          <p:cNvPr id="7" name="Text Placeholder 2"/>
          <p:cNvSpPr>
            <a:spLocks noGrp="1"/>
          </p:cNvSpPr>
          <p:nvPr>
            <p:ph type="body" sz="quarter" idx="10" hasCustomPrompt="1"/>
          </p:nvPr>
        </p:nvSpPr>
        <p:spPr>
          <a:xfrm>
            <a:off x="1237684" y="2870054"/>
            <a:ext cx="6534716" cy="939945"/>
          </a:xfrm>
          <a:prstGeom prst="rect">
            <a:avLst/>
          </a:prstGeom>
        </p:spPr>
        <p:txBody>
          <a:bodyPr vert="horz"/>
          <a:lstStyle>
            <a:lvl1pPr marL="0" marR="0" indent="0" algn="l" defTabSz="914400" rtl="0" eaLnBrk="1" fontAlgn="auto" latinLnBrk="0" hangingPunct="1">
              <a:lnSpc>
                <a:spcPts val="3660"/>
              </a:lnSpc>
              <a:spcBef>
                <a:spcPts val="0"/>
              </a:spcBef>
              <a:spcAft>
                <a:spcPts val="0"/>
              </a:spcAft>
              <a:buClrTx/>
              <a:buSzTx/>
              <a:buFontTx/>
              <a:buNone/>
              <a:tabLst/>
              <a:defRPr sz="3200" b="1" i="0" baseline="0">
                <a:solidFill>
                  <a:schemeClr val="bg1"/>
                </a:solidFill>
                <a:latin typeface="Arial" panose="020B0604020202020204" pitchFamily="34" charset="0"/>
              </a:defRPr>
            </a:lvl1pPr>
          </a:lstStyle>
          <a:p>
            <a:pPr>
              <a:lnSpc>
                <a:spcPct val="90000"/>
              </a:lnSpc>
            </a:pPr>
            <a:r>
              <a:rPr lang="en-CA" altLang="zh-CN">
                <a:solidFill>
                  <a:prstClr val="white"/>
                </a:solidFill>
              </a:rPr>
              <a:t>T</a:t>
            </a:r>
            <a:r>
              <a:rPr lang="en-US" altLang="zh-CN" err="1">
                <a:solidFill>
                  <a:prstClr val="white"/>
                </a:solidFill>
              </a:rPr>
              <a:t>itle</a:t>
            </a:r>
            <a:endParaRPr lang="en-US" altLang="zh-CN">
              <a:solidFill>
                <a:prstClr val="white"/>
              </a:solidFill>
            </a:endParaRPr>
          </a:p>
        </p:txBody>
      </p:sp>
      <p:sp>
        <p:nvSpPr>
          <p:cNvPr id="8" name="Text Placeholder 2"/>
          <p:cNvSpPr>
            <a:spLocks noGrp="1"/>
          </p:cNvSpPr>
          <p:nvPr>
            <p:ph type="body" sz="quarter" idx="11" hasCustomPrompt="1"/>
          </p:nvPr>
        </p:nvSpPr>
        <p:spPr>
          <a:xfrm>
            <a:off x="1233936" y="4190999"/>
            <a:ext cx="2115116" cy="304799"/>
          </a:xfrm>
          <a:prstGeom prst="rect">
            <a:avLst/>
          </a:prstGeom>
        </p:spPr>
        <p:txBody>
          <a:bodyPr vert="horz"/>
          <a:lstStyle>
            <a:lvl1pPr marL="0" marR="0" indent="0" algn="l" defTabSz="914400" rtl="0" eaLnBrk="1" fontAlgn="auto" latinLnBrk="0" hangingPunct="1">
              <a:lnSpc>
                <a:spcPct val="90000"/>
              </a:lnSpc>
              <a:spcBef>
                <a:spcPts val="0"/>
              </a:spcBef>
              <a:spcAft>
                <a:spcPts val="0"/>
              </a:spcAft>
              <a:buClrTx/>
              <a:buSzTx/>
              <a:buFontTx/>
              <a:buNone/>
              <a:tabLst/>
              <a:defRPr sz="1400" b="1" i="0" baseline="0">
                <a:solidFill>
                  <a:schemeClr val="bg1"/>
                </a:solidFill>
                <a:latin typeface="Arial" panose="020B0604020202020204" pitchFamily="34" charset="0"/>
              </a:defRPr>
            </a:lvl1pPr>
          </a:lstStyle>
          <a:p>
            <a:pPr>
              <a:lnSpc>
                <a:spcPct val="90000"/>
              </a:lnSpc>
            </a:pPr>
            <a:r>
              <a:rPr lang="en-US" altLang="zh-CN">
                <a:solidFill>
                  <a:prstClr val="white"/>
                </a:solidFill>
              </a:rPr>
              <a:t>Date</a:t>
            </a:r>
          </a:p>
        </p:txBody>
      </p:sp>
      <p:pic>
        <p:nvPicPr>
          <p:cNvPr id="10" name="Picture 9">
            <a:extLst>
              <a:ext uri="{FF2B5EF4-FFF2-40B4-BE49-F238E27FC236}">
                <a16:creationId xmlns:a16="http://schemas.microsoft.com/office/drawing/2014/main" id="{303F9366-3275-914B-B671-22C5DF292526}"/>
              </a:ext>
            </a:extLst>
          </p:cNvPr>
          <p:cNvPicPr>
            <a:picLocks noChangeAspect="1"/>
          </p:cNvPicPr>
          <p:nvPr/>
        </p:nvPicPr>
        <p:blipFill>
          <a:blip r:embed="rId3"/>
          <a:stretch>
            <a:fillRect/>
          </a:stretch>
        </p:blipFill>
        <p:spPr>
          <a:xfrm rot="10800000">
            <a:off x="9220530" y="2232820"/>
            <a:ext cx="5104511" cy="6014713"/>
          </a:xfrm>
          <a:prstGeom prst="rect">
            <a:avLst/>
          </a:prstGeom>
        </p:spPr>
      </p:pic>
      <p:pic>
        <p:nvPicPr>
          <p:cNvPr id="4" name="Picture 3">
            <a:extLst>
              <a:ext uri="{FF2B5EF4-FFF2-40B4-BE49-F238E27FC236}">
                <a16:creationId xmlns:a16="http://schemas.microsoft.com/office/drawing/2014/main" id="{FB5AE4B6-FA5F-5946-AE9C-776C1A51D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458" y="1844748"/>
            <a:ext cx="3151142" cy="388072"/>
          </a:xfrm>
          <a:prstGeom prst="rect">
            <a:avLst/>
          </a:prstGeom>
        </p:spPr>
      </p:pic>
      <p:sp>
        <p:nvSpPr>
          <p:cNvPr id="11" name="Text Placeholder 2">
            <a:extLst>
              <a:ext uri="{FF2B5EF4-FFF2-40B4-BE49-F238E27FC236}">
                <a16:creationId xmlns:a16="http://schemas.microsoft.com/office/drawing/2014/main" id="{EFA68634-B07B-4463-8E29-0569C34AB1B5}"/>
              </a:ext>
            </a:extLst>
          </p:cNvPr>
          <p:cNvSpPr>
            <a:spLocks noGrp="1"/>
          </p:cNvSpPr>
          <p:nvPr>
            <p:ph type="body" sz="quarter" idx="12" hasCustomPrompt="1"/>
          </p:nvPr>
        </p:nvSpPr>
        <p:spPr>
          <a:xfrm>
            <a:off x="1233936" y="3879884"/>
            <a:ext cx="2115116" cy="304799"/>
          </a:xfrm>
          <a:prstGeom prst="rect">
            <a:avLst/>
          </a:prstGeom>
        </p:spPr>
        <p:txBody>
          <a:bodyPr vert="horz"/>
          <a:lstStyle>
            <a:lvl1pPr marL="0" marR="0" indent="0" algn="l" defTabSz="914400" rtl="0" eaLnBrk="1" fontAlgn="auto" latinLnBrk="0" hangingPunct="1">
              <a:lnSpc>
                <a:spcPct val="90000"/>
              </a:lnSpc>
              <a:spcBef>
                <a:spcPts val="0"/>
              </a:spcBef>
              <a:spcAft>
                <a:spcPts val="0"/>
              </a:spcAft>
              <a:buClrTx/>
              <a:buSzTx/>
              <a:buFontTx/>
              <a:buNone/>
              <a:tabLst/>
              <a:defRPr sz="1800" b="1" i="0" baseline="0">
                <a:solidFill>
                  <a:schemeClr val="bg1"/>
                </a:solidFill>
                <a:latin typeface="Arial" panose="020B0604020202020204" pitchFamily="34" charset="0"/>
              </a:defRPr>
            </a:lvl1pPr>
          </a:lstStyle>
          <a:p>
            <a:pPr>
              <a:lnSpc>
                <a:spcPct val="90000"/>
              </a:lnSpc>
            </a:pPr>
            <a:r>
              <a:rPr lang="en-US" altLang="zh-CN">
                <a:solidFill>
                  <a:prstClr val="white"/>
                </a:solidFill>
              </a:rPr>
              <a:t>Speaker Name</a:t>
            </a:r>
          </a:p>
        </p:txBody>
      </p:sp>
      <p:sp>
        <p:nvSpPr>
          <p:cNvPr id="12" name="TextBox 11">
            <a:extLst>
              <a:ext uri="{FF2B5EF4-FFF2-40B4-BE49-F238E27FC236}">
                <a16:creationId xmlns:a16="http://schemas.microsoft.com/office/drawing/2014/main" id="{42A0897B-9890-45B4-A211-C876BC60B167}"/>
              </a:ext>
            </a:extLst>
          </p:cNvPr>
          <p:cNvSpPr txBox="1"/>
          <p:nvPr userDrawn="1"/>
        </p:nvSpPr>
        <p:spPr>
          <a:xfrm>
            <a:off x="4724400" y="6372673"/>
            <a:ext cx="2743200" cy="200055"/>
          </a:xfrm>
          <a:prstGeom prst="rect">
            <a:avLst/>
          </a:prstGeom>
          <a:noFill/>
        </p:spPr>
        <p:txBody>
          <a:bodyPr wrap="square" rtlCol="0">
            <a:spAutoFit/>
          </a:bodyPr>
          <a:lstStyle/>
          <a:p>
            <a:pPr algn="ctr"/>
            <a:r>
              <a:rPr lang="en-US" sz="700" b="1" i="0">
                <a:solidFill>
                  <a:schemeClr val="bg1"/>
                </a:solidFill>
                <a:latin typeface="Arial" panose="020B0604020202020204" pitchFamily="34" charset="0"/>
              </a:rPr>
              <a:t>© 2021 </a:t>
            </a:r>
            <a:r>
              <a:rPr lang="en-US" sz="700" b="1" i="0" baseline="0">
                <a:solidFill>
                  <a:schemeClr val="bg1"/>
                </a:solidFill>
                <a:latin typeface="Arial" panose="020B0604020202020204" pitchFamily="34" charset="0"/>
              </a:rPr>
              <a:t>BlackBerry QNX</a:t>
            </a:r>
            <a:r>
              <a:rPr lang="en-US" sz="700" b="1" i="0">
                <a:solidFill>
                  <a:schemeClr val="bg1"/>
                </a:solidFill>
                <a:latin typeface="Arial" panose="020B0604020202020204" pitchFamily="34" charset="0"/>
              </a:rPr>
              <a:t>. All Rights Reserved.</a:t>
            </a:r>
          </a:p>
        </p:txBody>
      </p:sp>
    </p:spTree>
    <p:extLst>
      <p:ext uri="{BB962C8B-B14F-4D97-AF65-F5344CB8AC3E}">
        <p14:creationId xmlns:p14="http://schemas.microsoft.com/office/powerpoint/2010/main" val="2758086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D0E9E74-33CD-D5F0-EA73-7AC98261A25A}"/>
              </a:ext>
            </a:extLst>
          </p:cNvPr>
          <p:cNvPicPr>
            <a:picLocks noChangeAspect="1"/>
          </p:cNvPicPr>
          <p:nvPr userDrawn="1"/>
        </p:nvPicPr>
        <p:blipFill>
          <a:blip r:embed="rId2"/>
          <a:srcRect/>
          <a:stretch/>
        </p:blipFill>
        <p:spPr>
          <a:xfrm>
            <a:off x="0" y="0"/>
            <a:ext cx="12191999" cy="6861574"/>
          </a:xfrm>
          <a:prstGeom prst="rect">
            <a:avLst/>
          </a:prstGeom>
        </p:spPr>
      </p:pic>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a:xfrm>
            <a:off x="904191" y="805084"/>
            <a:ext cx="7385282" cy="429348"/>
          </a:xfrm>
        </p:spPr>
        <p:txBody>
          <a:bodyPr vert="horz" wrap="square" lIns="0" tIns="0" rIns="0" bIns="0" rtlCol="0" anchor="ctr">
            <a:spAutoFit/>
          </a:bodyPr>
          <a:lstStyle>
            <a:lvl1pPr>
              <a:defRPr lang="en-US" b="1" i="0">
                <a:latin typeface="Arial" panose="020B0604020202020204" pitchFamily="34" charset="0"/>
                <a:ea typeface="Roboto Medium" panose="02000000000000000000" pitchFamily="2" charset="0"/>
                <a:cs typeface="Arial" panose="020B0604020202020204" pitchFamily="34" charset="0"/>
              </a:defRPr>
            </a:lvl1pPr>
          </a:lstStyle>
          <a:p>
            <a:pPr lvl="0"/>
            <a:r>
              <a:rPr lang="en-US"/>
              <a:t>Click to edit Master title style</a:t>
            </a:r>
          </a:p>
        </p:txBody>
      </p:sp>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0" i="0" smtClean="0">
                <a:latin typeface="Arial" panose="020B0604020202020204" pitchFamily="34" charset="0"/>
                <a:cs typeface="Arial" panose="020B0604020202020204" pitchFamily="34" charset="0"/>
              </a:rPr>
              <a:pPr/>
              <a:t>‹#›</a:t>
            </a:fld>
            <a:endParaRPr lang="en-CA" b="0" i="0">
              <a:latin typeface="Arial" panose="020B0604020202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700">
                <a:solidFill>
                  <a:srgbClr val="FFFFFF"/>
                </a:solidFill>
              </a:defRPr>
            </a:lvl1pPr>
          </a:lstStyle>
          <a:p>
            <a:pPr algn="l"/>
            <a:r>
              <a:rPr sz="800" b="1" i="0">
                <a:latin typeface="Arial" panose="020B0604020202020204" pitchFamily="34" charset="0"/>
                <a:cs typeface="Arial" panose="020B0604020202020204" pitchFamily="34" charset="0"/>
              </a:rPr>
              <a:t>© 202</a:t>
            </a:r>
            <a:r>
              <a:rPr lang="en-CA" sz="800" b="1" i="0">
                <a:latin typeface="Arial" panose="020B0604020202020204" pitchFamily="34" charset="0"/>
                <a:cs typeface="Arial" panose="020B0604020202020204" pitchFamily="34" charset="0"/>
              </a:rPr>
              <a:t>2</a:t>
            </a:r>
            <a:r>
              <a:rPr sz="800" b="1" i="0">
                <a:latin typeface="Arial" panose="020B0604020202020204" pitchFamily="34" charset="0"/>
                <a:cs typeface="Arial" panose="020B0604020202020204" pitchFamily="34" charset="0"/>
              </a:rPr>
              <a:t> BlackBerry </a:t>
            </a:r>
            <a:r>
              <a:rPr lang="en-CA" sz="800" b="1" i="0">
                <a:latin typeface="Arial" panose="020B0604020202020204" pitchFamily="34" charset="0"/>
                <a:cs typeface="Arial" panose="020B0604020202020204" pitchFamily="34" charset="0"/>
              </a:rPr>
              <a:t>Limited</a:t>
            </a:r>
            <a:r>
              <a:rPr sz="800" b="1" i="0">
                <a:latin typeface="Arial" panose="020B0604020202020204" pitchFamily="34" charset="0"/>
                <a:cs typeface="Arial" panose="020B0604020202020204" pitchFamily="34" charset="0"/>
              </a:rPr>
              <a:t>.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
        <p:nvSpPr>
          <p:cNvPr id="15" name="Text Placeholder 14">
            <a:extLst>
              <a:ext uri="{FF2B5EF4-FFF2-40B4-BE49-F238E27FC236}">
                <a16:creationId xmlns:a16="http://schemas.microsoft.com/office/drawing/2014/main" id="{2F376DE0-D0F8-AB2F-1BAA-04B4D8367551}"/>
              </a:ext>
            </a:extLst>
          </p:cNvPr>
          <p:cNvSpPr>
            <a:spLocks noGrp="1"/>
          </p:cNvSpPr>
          <p:nvPr>
            <p:ph type="body" sz="quarter" idx="11" hasCustomPrompt="1"/>
          </p:nvPr>
        </p:nvSpPr>
        <p:spPr>
          <a:xfrm>
            <a:off x="903249" y="467693"/>
            <a:ext cx="3769112" cy="166199"/>
          </a:xfrm>
          <a:prstGeom prst="rect">
            <a:avLst/>
          </a:prstGeom>
        </p:spPr>
        <p:txBody>
          <a:bodyPr wrap="square" lIns="0" tIns="0" rIns="0" bIns="0">
            <a:spAutoFit/>
          </a:bodyPr>
          <a:lstStyle>
            <a:lvl1pPr>
              <a:defRPr lang="en-US" sz="1200"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lang="en-US"/>
            </a:lvl2pPr>
            <a:lvl3pPr>
              <a:defRPr lang="en-US"/>
            </a:lvl3pPr>
            <a:lvl4pPr>
              <a:defRPr lang="en-US"/>
            </a:lvl4pPr>
            <a:lvl5pPr>
              <a:defRPr lang="en-US"/>
            </a:lvl5pPr>
          </a:lstStyle>
          <a:p>
            <a:pPr marL="0" lvl="0" indent="0">
              <a:buNone/>
            </a:pPr>
            <a:r>
              <a:rPr lang="en-US"/>
              <a:t>CLICK TO EDIT MASTER TEXT STYLES</a:t>
            </a:r>
          </a:p>
        </p:txBody>
      </p:sp>
      <p:cxnSp>
        <p:nvCxnSpPr>
          <p:cNvPr id="5" name="Straight Connector 4">
            <a:extLst>
              <a:ext uri="{FF2B5EF4-FFF2-40B4-BE49-F238E27FC236}">
                <a16:creationId xmlns:a16="http://schemas.microsoft.com/office/drawing/2014/main" id="{06734CAD-F5AD-6CF5-FD3D-AF2EF678A2A6}"/>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866949"/>
      </p:ext>
    </p:extLst>
  </p:cSld>
  <p:clrMapOvr>
    <a:masterClrMapping/>
  </p:clrMapOvr>
  <p:extLst>
    <p:ext uri="{DCECCB84-F9BA-43D5-87BE-67443E8EF086}">
      <p15:sldGuideLst xmlns:p15="http://schemas.microsoft.com/office/powerpoint/2012/main">
        <p15:guide id="1" pos="3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2D056-31E9-606C-6174-183C1741DE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35" t="592"/>
          <a:stretch/>
        </p:blipFill>
        <p:spPr>
          <a:xfrm>
            <a:off x="0" y="0"/>
            <a:ext cx="12192000" cy="6858000"/>
          </a:xfrm>
          <a:prstGeom prst="rect">
            <a:avLst/>
          </a:prstGeom>
        </p:spPr>
      </p:pic>
      <p:sp>
        <p:nvSpPr>
          <p:cNvPr id="2" name="Title 1">
            <a:extLst>
              <a:ext uri="{FF2B5EF4-FFF2-40B4-BE49-F238E27FC236}">
                <a16:creationId xmlns:a16="http://schemas.microsoft.com/office/drawing/2014/main" id="{FF52089E-E5CC-5EFB-7C58-40232D0D8059}"/>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FE8D7BF2-7F7E-9C34-E8D0-DAB1C52743B8}"/>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Slide Number Placeholder 2">
            <a:extLst>
              <a:ext uri="{FF2B5EF4-FFF2-40B4-BE49-F238E27FC236}">
                <a16:creationId xmlns:a16="http://schemas.microsoft.com/office/drawing/2014/main" id="{F11ECB68-9600-6CC4-F7AC-0453EE861661}"/>
              </a:ext>
            </a:extLst>
          </p:cNvPr>
          <p:cNvSpPr>
            <a:spLocks noGrp="1"/>
          </p:cNvSpPr>
          <p:nvPr>
            <p:ph type="sldNum" sz="quarter" idx="10"/>
          </p:nvPr>
        </p:nvSpPr>
        <p:spPr>
          <a:xfrm rot="10800000" flipV="1">
            <a:off x="11524693" y="6366598"/>
            <a:ext cx="263853" cy="261610"/>
          </a:xfrm>
        </p:spPr>
        <p:txBody>
          <a:bodyPr/>
          <a:lstStyle>
            <a:lvl1pPr>
              <a:defRPr b="0" i="0">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sp>
        <p:nvSpPr>
          <p:cNvPr id="15" name="TextBox 9">
            <a:extLst>
              <a:ext uri="{FF2B5EF4-FFF2-40B4-BE49-F238E27FC236}">
                <a16:creationId xmlns:a16="http://schemas.microsoft.com/office/drawing/2014/main" id="{9C85E71D-3349-ED08-E57C-73A1A6005E66}"/>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700">
                <a:solidFill>
                  <a:srgbClr val="FFFFFF"/>
                </a:solidFill>
              </a:defRPr>
            </a:lvl1pPr>
          </a:lstStyle>
          <a:p>
            <a:pPr algn="l"/>
            <a:r>
              <a:rPr sz="800" b="1" i="0">
                <a:latin typeface="Arial" panose="020B0604020202020204" pitchFamily="34" charset="0"/>
                <a:cs typeface="Arial" panose="020B0604020202020204" pitchFamily="34" charset="0"/>
              </a:rPr>
              <a:t>© 202</a:t>
            </a:r>
            <a:r>
              <a:rPr lang="en-CA" sz="800" b="1" i="0">
                <a:latin typeface="Arial" panose="020B0604020202020204" pitchFamily="34" charset="0"/>
                <a:cs typeface="Arial" panose="020B0604020202020204" pitchFamily="34" charset="0"/>
              </a:rPr>
              <a:t>2</a:t>
            </a:r>
            <a:r>
              <a:rPr sz="800" b="1" i="0">
                <a:latin typeface="Arial" panose="020B0604020202020204" pitchFamily="34" charset="0"/>
                <a:cs typeface="Arial" panose="020B0604020202020204" pitchFamily="34" charset="0"/>
              </a:rPr>
              <a:t> BlackBerry </a:t>
            </a:r>
            <a:r>
              <a:rPr lang="en-CA" sz="800" b="1" i="0">
                <a:latin typeface="Arial" panose="020B0604020202020204" pitchFamily="34" charset="0"/>
                <a:cs typeface="Arial" panose="020B0604020202020204" pitchFamily="34" charset="0"/>
              </a:rPr>
              <a:t>Limited</a:t>
            </a:r>
            <a:r>
              <a:rPr sz="800" b="1" i="0">
                <a:latin typeface="Arial" panose="020B0604020202020204" pitchFamily="34" charset="0"/>
                <a:cs typeface="Arial" panose="020B0604020202020204" pitchFamily="34" charset="0"/>
              </a:rPr>
              <a:t>. All Rights Reserved.</a:t>
            </a:r>
          </a:p>
        </p:txBody>
      </p:sp>
      <p:pic>
        <p:nvPicPr>
          <p:cNvPr id="16" name="Picture 10" descr="Picture 10">
            <a:extLst>
              <a:ext uri="{FF2B5EF4-FFF2-40B4-BE49-F238E27FC236}">
                <a16:creationId xmlns:a16="http://schemas.microsoft.com/office/drawing/2014/main" id="{EADC9F29-0270-7266-66ED-A1905F30B7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2582862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sp>
        <p:nvSpPr>
          <p:cNvPr id="13" name="Slide Number">
            <a:extLst>
              <a:ext uri="{FF2B5EF4-FFF2-40B4-BE49-F238E27FC236}">
                <a16:creationId xmlns:a16="http://schemas.microsoft.com/office/drawing/2014/main" id="{C7393B6A-986B-20A5-43BE-49031150535C}"/>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0" i="0" smtClean="0">
                <a:latin typeface="Arial" panose="020B0604020202020204" pitchFamily="34" charset="0"/>
                <a:cs typeface="Arial" panose="020B0604020202020204" pitchFamily="34" charset="0"/>
              </a:rPr>
              <a:pPr/>
              <a:t>‹#›</a:t>
            </a:fld>
            <a:endParaRPr lang="en-CA" b="0" i="0">
              <a:latin typeface="Arial" panose="020B0604020202020204" pitchFamily="34" charset="0"/>
              <a:cs typeface="Arial" panose="020B0604020202020204" pitchFamily="34" charset="0"/>
            </a:endParaRPr>
          </a:p>
        </p:txBody>
      </p:sp>
      <p:sp>
        <p:nvSpPr>
          <p:cNvPr id="14" name="TextBox 9">
            <a:extLst>
              <a:ext uri="{FF2B5EF4-FFF2-40B4-BE49-F238E27FC236}">
                <a16:creationId xmlns:a16="http://schemas.microsoft.com/office/drawing/2014/main" id="{B23A1801-1F0D-112C-25C3-AC01AB20CA3C}"/>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
                <a:solidFill>
                  <a:srgbClr val="FFFFFF"/>
                </a:solidFill>
              </a:defRPr>
            </a:lvl1pPr>
          </a:lstStyle>
          <a:p>
            <a:pPr algn="l"/>
            <a:r>
              <a:rPr sz="800" b="1" i="0">
                <a:latin typeface="Arial" panose="020B0604020202020204" pitchFamily="34" charset="0"/>
                <a:cs typeface="Arial" panose="020B0604020202020204" pitchFamily="34" charset="0"/>
              </a:rPr>
              <a:t>© 202</a:t>
            </a:r>
            <a:r>
              <a:rPr lang="en-CA" sz="800" b="1" i="0">
                <a:latin typeface="Arial" panose="020B0604020202020204" pitchFamily="34" charset="0"/>
                <a:cs typeface="Arial" panose="020B0604020202020204" pitchFamily="34" charset="0"/>
              </a:rPr>
              <a:t>2</a:t>
            </a:r>
            <a:r>
              <a:rPr sz="800" b="1" i="0">
                <a:latin typeface="Arial" panose="020B0604020202020204" pitchFamily="34" charset="0"/>
                <a:cs typeface="Arial" panose="020B0604020202020204" pitchFamily="34" charset="0"/>
              </a:rPr>
              <a:t> BlackBerry </a:t>
            </a:r>
            <a:r>
              <a:rPr lang="en-CA" sz="800" b="1" i="0">
                <a:latin typeface="Arial" panose="020B0604020202020204" pitchFamily="34" charset="0"/>
                <a:cs typeface="Arial" panose="020B0604020202020204" pitchFamily="34" charset="0"/>
              </a:rPr>
              <a:t>Limited</a:t>
            </a:r>
            <a:r>
              <a:rPr sz="800" b="1" i="0">
                <a:latin typeface="Arial" panose="020B0604020202020204" pitchFamily="34" charset="0"/>
                <a:cs typeface="Arial" panose="020B0604020202020204" pitchFamily="34" charset="0"/>
              </a:rPr>
              <a:t>. All Rights Reserved.</a:t>
            </a:r>
          </a:p>
        </p:txBody>
      </p:sp>
      <p:pic>
        <p:nvPicPr>
          <p:cNvPr id="15" name="Picture 10" descr="Picture 10">
            <a:extLst>
              <a:ext uri="{FF2B5EF4-FFF2-40B4-BE49-F238E27FC236}">
                <a16:creationId xmlns:a16="http://schemas.microsoft.com/office/drawing/2014/main" id="{66853B15-15E7-AE4C-D1F2-F4A9242BCF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3513363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D17D5D-3646-9343-8325-D7985C157190}"/>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1" i="0" smtClean="0">
                <a:latin typeface="Arial" panose="020B0604020202020204" pitchFamily="34" charset="0"/>
                <a:cs typeface="Arial" panose="020B0604020202020204" pitchFamily="34" charset="0"/>
              </a:rPr>
              <a:pPr/>
              <a:t>‹#›</a:t>
            </a:fld>
            <a:endParaRPr lang="en-CA" b="1" i="0">
              <a:latin typeface="Arial" panose="020B0604020202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
                <a:solidFill>
                  <a:srgbClr val="FFFFFF"/>
                </a:solidFill>
              </a:defRPr>
            </a:lvl1pPr>
          </a:lstStyle>
          <a:p>
            <a:pPr algn="l"/>
            <a:r>
              <a:rPr lang="en-CA" sz="800" b="1" i="0">
                <a:latin typeface="Arial" panose="020B0604020202020204" pitchFamily="34" charset="0"/>
                <a:cs typeface="Arial" panose="020B0604020202020204" pitchFamily="34" charset="0"/>
              </a:rPr>
              <a:t>© 2022 BlackBerry Limited.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12" name="Straight Connector 11">
            <a:extLst>
              <a:ext uri="{FF2B5EF4-FFF2-40B4-BE49-F238E27FC236}">
                <a16:creationId xmlns:a16="http://schemas.microsoft.com/office/drawing/2014/main" id="{14E0F167-FA71-5A44-A588-81261CF733B0}"/>
              </a:ext>
            </a:extLst>
          </p:cNvPr>
          <p:cNvCxnSpPr>
            <a:cxnSpLocks/>
          </p:cNvCxnSpPr>
          <p:nvPr userDrawn="1"/>
        </p:nvCxnSpPr>
        <p:spPr>
          <a:xfrm>
            <a:off x="4408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15088"/>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D17D5D-3646-9343-8325-D7985C157190}"/>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0" i="0" smtClean="0">
                <a:latin typeface="Arial" panose="020B0604020202020204" pitchFamily="34" charset="0"/>
                <a:cs typeface="Arial" panose="020B0604020202020204" pitchFamily="34" charset="0"/>
              </a:rPr>
              <a:pPr/>
              <a:t>‹#›</a:t>
            </a:fld>
            <a:endParaRPr lang="en-CA" b="0" i="0">
              <a:latin typeface="Arial" panose="020B0604020202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700">
                <a:solidFill>
                  <a:srgbClr val="FFFFFF"/>
                </a:solidFill>
              </a:defRPr>
            </a:lvl1pPr>
          </a:lstStyle>
          <a:p>
            <a:pPr algn="l"/>
            <a:r>
              <a:rPr lang="en-CA" sz="800" b="1" i="0">
                <a:latin typeface="Arial" panose="020B0604020202020204" pitchFamily="34" charset="0"/>
                <a:cs typeface="Arial" panose="020B0604020202020204" pitchFamily="34" charset="0"/>
              </a:rPr>
              <a:t>© 2022 BlackBerry Limited.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12" name="Straight Connector 11">
            <a:extLst>
              <a:ext uri="{FF2B5EF4-FFF2-40B4-BE49-F238E27FC236}">
                <a16:creationId xmlns:a16="http://schemas.microsoft.com/office/drawing/2014/main" id="{14E0F167-FA71-5A44-A588-81261CF733B0}"/>
              </a:ext>
            </a:extLst>
          </p:cNvPr>
          <p:cNvCxnSpPr>
            <a:cxnSpLocks/>
          </p:cNvCxnSpPr>
          <p:nvPr userDrawn="1"/>
        </p:nvCxnSpPr>
        <p:spPr>
          <a:xfrm>
            <a:off x="4408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135320"/>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D17D5D-3646-9343-8325-D7985C157190}"/>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0" i="0" smtClean="0">
                <a:latin typeface="Arial" panose="020B0604020202020204" pitchFamily="34" charset="0"/>
                <a:cs typeface="Arial" panose="020B0604020202020204" pitchFamily="34" charset="0"/>
              </a:rPr>
              <a:pPr/>
              <a:t>‹#›</a:t>
            </a:fld>
            <a:endParaRPr lang="en-CA" b="0" i="0">
              <a:latin typeface="Arial" panose="020B0604020202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
                <a:solidFill>
                  <a:srgbClr val="FFFFFF"/>
                </a:solidFill>
              </a:defRPr>
            </a:lvl1pPr>
          </a:lstStyle>
          <a:p>
            <a:pPr algn="l"/>
            <a:r>
              <a:rPr lang="en-CA" sz="800" b="1" i="0">
                <a:latin typeface="Arial" panose="020B0604020202020204" pitchFamily="34" charset="0"/>
                <a:cs typeface="Arial" panose="020B0604020202020204" pitchFamily="34" charset="0"/>
              </a:rPr>
              <a:t>© 2022 BlackBerry Limited.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12" name="Straight Connector 11">
            <a:extLst>
              <a:ext uri="{FF2B5EF4-FFF2-40B4-BE49-F238E27FC236}">
                <a16:creationId xmlns:a16="http://schemas.microsoft.com/office/drawing/2014/main" id="{14E0F167-FA71-5A44-A588-81261CF733B0}"/>
              </a:ext>
            </a:extLst>
          </p:cNvPr>
          <p:cNvCxnSpPr>
            <a:cxnSpLocks/>
          </p:cNvCxnSpPr>
          <p:nvPr userDrawn="1"/>
        </p:nvCxnSpPr>
        <p:spPr>
          <a:xfrm>
            <a:off x="4408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777325"/>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1"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descr="A picture containing indoor&#10;&#10;Description automatically generated">
            <a:extLst>
              <a:ext uri="{FF2B5EF4-FFF2-40B4-BE49-F238E27FC236}">
                <a16:creationId xmlns:a16="http://schemas.microsoft.com/office/drawing/2014/main" id="{F055B2F7-D843-C133-BEB5-5CD0AD450E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0" i="0" smtClean="0">
                <a:latin typeface="Arial" panose="020B0604020202020204" pitchFamily="34" charset="0"/>
                <a:cs typeface="Arial" panose="020B0604020202020204" pitchFamily="34" charset="0"/>
              </a:rPr>
              <a:pPr/>
              <a:t>‹#›</a:t>
            </a:fld>
            <a:endParaRPr lang="en-CA" b="0" i="0">
              <a:latin typeface="Arial" panose="020B0604020202020204" pitchFamily="34" charset="0"/>
              <a:cs typeface="Arial" panose="020B0604020202020204" pitchFamily="34" charset="0"/>
            </a:endParaRPr>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
                <a:solidFill>
                  <a:srgbClr val="FFFFFF"/>
                </a:solidFill>
              </a:defRPr>
            </a:lvl1pPr>
          </a:lstStyle>
          <a:p>
            <a:pPr algn="l"/>
            <a:r>
              <a:rPr lang="en-CA" sz="800" b="1" i="0">
                <a:latin typeface="Arial" panose="020B0604020202020204" pitchFamily="34" charset="0"/>
                <a:cs typeface="Arial" panose="020B0604020202020204" pitchFamily="34" charset="0"/>
              </a:rPr>
              <a:t>© 2022 BlackBerry Limited.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397761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1"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0" i="0" smtClean="0">
                <a:latin typeface="Arial" panose="020B0604020202020204" pitchFamily="34" charset="0"/>
                <a:cs typeface="Arial" panose="020B0604020202020204" pitchFamily="34" charset="0"/>
              </a:rPr>
              <a:pPr/>
              <a:t>‹#›</a:t>
            </a:fld>
            <a:endParaRPr lang="en-CA" b="0" i="0">
              <a:latin typeface="Arial" panose="020B0604020202020204" pitchFamily="34" charset="0"/>
              <a:cs typeface="Arial" panose="020B0604020202020204" pitchFamily="34" charset="0"/>
            </a:endParaRPr>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700">
                <a:solidFill>
                  <a:srgbClr val="FFFFFF"/>
                </a:solidFill>
              </a:defRPr>
            </a:lvl1pPr>
          </a:lstStyle>
          <a:p>
            <a:pPr algn="l"/>
            <a:r>
              <a:rPr lang="en-CA" sz="800" b="1" i="0">
                <a:latin typeface="Arial" panose="020B0604020202020204" pitchFamily="34" charset="0"/>
                <a:cs typeface="Arial" panose="020B0604020202020204" pitchFamily="34" charset="0"/>
              </a:rPr>
              <a:t>© 2022 BlackBerry Limited.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411503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1"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0" i="0" smtClean="0">
                <a:latin typeface="Arial" panose="020B0604020202020204" pitchFamily="34" charset="0"/>
                <a:cs typeface="Arial" panose="020B0604020202020204" pitchFamily="34" charset="0"/>
              </a:rPr>
              <a:pPr/>
              <a:t>‹#›</a:t>
            </a:fld>
            <a:endParaRPr lang="en-CA" b="0" i="0">
              <a:latin typeface="Arial" panose="020B0604020202020204" pitchFamily="34" charset="0"/>
              <a:cs typeface="Arial" panose="020B0604020202020204" pitchFamily="34" charset="0"/>
            </a:endParaRPr>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
                <a:solidFill>
                  <a:srgbClr val="FFFFFF"/>
                </a:solidFill>
              </a:defRPr>
            </a:lvl1pPr>
          </a:lstStyle>
          <a:p>
            <a:pPr algn="l"/>
            <a:r>
              <a:rPr lang="en-CA" sz="800" b="1" i="0">
                <a:latin typeface="Arial" panose="020B0604020202020204" pitchFamily="34" charset="0"/>
                <a:cs typeface="Arial" panose="020B0604020202020204" pitchFamily="34" charset="0"/>
              </a:rPr>
              <a:t>© 2022 BlackBerry Limited.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4150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1"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0" i="0" smtClean="0">
                <a:latin typeface="Arial" panose="020B0604020202020204" pitchFamily="34" charset="0"/>
                <a:cs typeface="Arial" panose="020B0604020202020204" pitchFamily="34" charset="0"/>
              </a:rPr>
              <a:pPr/>
              <a:t>‹#›</a:t>
            </a:fld>
            <a:endParaRPr lang="en-CA" b="0" i="0">
              <a:latin typeface="Arial" panose="020B0604020202020204" pitchFamily="34" charset="0"/>
              <a:cs typeface="Arial" panose="020B0604020202020204" pitchFamily="34" charset="0"/>
            </a:endParaRPr>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700">
                <a:solidFill>
                  <a:srgbClr val="FFFFFF"/>
                </a:solidFill>
              </a:defRPr>
            </a:lvl1pPr>
          </a:lstStyle>
          <a:p>
            <a:pPr algn="l"/>
            <a:r>
              <a:rPr lang="en-CA" sz="800" b="1" i="0">
                <a:latin typeface="Arial" panose="020B0604020202020204" pitchFamily="34" charset="0"/>
                <a:cs typeface="Arial" panose="020B0604020202020204" pitchFamily="34" charset="0"/>
              </a:rPr>
              <a:t>© 2022 BlackBerry Limited.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pic>
        <p:nvPicPr>
          <p:cNvPr id="2" name="Picture 1" descr="Logo&#10;&#10;Description automatically generated">
            <a:extLst>
              <a:ext uri="{FF2B5EF4-FFF2-40B4-BE49-F238E27FC236}">
                <a16:creationId xmlns:a16="http://schemas.microsoft.com/office/drawing/2014/main" id="{CCC2B08D-CB95-482E-F350-17085359F3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cxnSp>
        <p:nvCxnSpPr>
          <p:cNvPr id="4" name="Straight Connector 3">
            <a:extLst>
              <a:ext uri="{FF2B5EF4-FFF2-40B4-BE49-F238E27FC236}">
                <a16:creationId xmlns:a16="http://schemas.microsoft.com/office/drawing/2014/main" id="{1A469A1C-A264-58FC-D503-A06DFE3C32E1}"/>
              </a:ext>
            </a:extLst>
          </p:cNvPr>
          <p:cNvCxnSpPr>
            <a:cxnSpLocks/>
          </p:cNvCxnSpPr>
          <p:nvPr userDrawn="1"/>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283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1"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id="{C502D71C-A392-C8D4-41B9-E91DD910A0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sp>
        <p:nvSpPr>
          <p:cNvPr id="4" name="TextBox 3">
            <a:extLst>
              <a:ext uri="{FF2B5EF4-FFF2-40B4-BE49-F238E27FC236}">
                <a16:creationId xmlns:a16="http://schemas.microsoft.com/office/drawing/2014/main" id="{9541CE6C-BDFE-6542-42A1-BB869125C1DC}"/>
              </a:ext>
            </a:extLst>
          </p:cNvPr>
          <p:cNvSpPr txBox="1"/>
          <p:nvPr userDrawn="1"/>
        </p:nvSpPr>
        <p:spPr>
          <a:xfrm>
            <a:off x="1384191" y="2081048"/>
            <a:ext cx="3768560" cy="1862048"/>
          </a:xfrm>
          <a:prstGeom prst="rect">
            <a:avLst/>
          </a:prstGeom>
          <a:noFill/>
        </p:spPr>
        <p:txBody>
          <a:bodyPr wrap="square" rtlCol="0" anchor="ctr" anchorCtr="0">
            <a:noAutofit/>
          </a:bodyPr>
          <a:lstStyle/>
          <a:p>
            <a:pPr>
              <a:lnSpc>
                <a:spcPts val="4600"/>
              </a:lnSpc>
            </a:pPr>
            <a:r>
              <a:rPr lang="en-US" sz="4400" b="1" i="0">
                <a:solidFill>
                  <a:schemeClr val="bg1"/>
                </a:solidFill>
                <a:latin typeface="Arial" panose="020B0604020202020204" pitchFamily="34" charset="0"/>
                <a:cs typeface="Arial" panose="020B0604020202020204" pitchFamily="34" charset="0"/>
              </a:rPr>
              <a:t>Automotive</a:t>
            </a:r>
            <a:br>
              <a:rPr lang="en-US" sz="4400" b="1" i="0">
                <a:solidFill>
                  <a:schemeClr val="bg1"/>
                </a:solidFill>
                <a:latin typeface="Arial" panose="020B0604020202020204" pitchFamily="34" charset="0"/>
                <a:cs typeface="Arial" panose="020B0604020202020204" pitchFamily="34" charset="0"/>
              </a:rPr>
            </a:br>
            <a:r>
              <a:rPr lang="en-US" sz="4400" b="1" i="0">
                <a:solidFill>
                  <a:schemeClr val="bg1"/>
                </a:solidFill>
                <a:latin typeface="Arial" panose="020B0604020202020204" pitchFamily="34" charset="0"/>
                <a:cs typeface="Arial" panose="020B0604020202020204" pitchFamily="34" charset="0"/>
              </a:rPr>
              <a:t>Executive</a:t>
            </a:r>
            <a:br>
              <a:rPr lang="en-US" sz="4400" b="1" i="0">
                <a:solidFill>
                  <a:schemeClr val="bg1"/>
                </a:solidFill>
                <a:latin typeface="Arial" panose="020B0604020202020204" pitchFamily="34" charset="0"/>
                <a:cs typeface="Arial" panose="020B0604020202020204" pitchFamily="34" charset="0"/>
              </a:rPr>
            </a:br>
            <a:r>
              <a:rPr lang="en-US" sz="4400" b="1" i="0">
                <a:solidFill>
                  <a:schemeClr val="bg1"/>
                </a:solidFill>
                <a:latin typeface="Arial" panose="020B0604020202020204" pitchFamily="34" charset="0"/>
                <a:cs typeface="Arial" panose="020B0604020202020204" pitchFamily="34" charset="0"/>
              </a:rPr>
              <a:t>Summary</a:t>
            </a:r>
          </a:p>
        </p:txBody>
      </p:sp>
      <p:cxnSp>
        <p:nvCxnSpPr>
          <p:cNvPr id="5" name="Straight Connector 4">
            <a:extLst>
              <a:ext uri="{FF2B5EF4-FFF2-40B4-BE49-F238E27FC236}">
                <a16:creationId xmlns:a16="http://schemas.microsoft.com/office/drawing/2014/main" id="{451CF054-EB42-3710-1D88-F0C9C51A9E28}"/>
              </a:ext>
            </a:extLst>
          </p:cNvPr>
          <p:cNvCxnSpPr>
            <a:cxnSpLocks/>
          </p:cNvCxnSpPr>
          <p:nvPr userDrawn="1"/>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235657"/>
      </p:ext>
    </p:extLst>
  </p:cSld>
  <p:clrMapOvr>
    <a:masterClrMapping/>
  </p:clrMapOvr>
  <p:extLst>
    <p:ext uri="{DCECCB84-F9BA-43D5-87BE-67443E8EF086}">
      <p15:sldGuideLst xmlns:p15="http://schemas.microsoft.com/office/powerpoint/2012/main">
        <p15:guide id="1" pos="3840" userDrawn="1">
          <p15:clr>
            <a:srgbClr val="FBAE40"/>
          </p15:clr>
        </p15:guide>
        <p15:guide id="2" pos="39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3.jpe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06F05D-B0F1-A891-3F2A-31BBDC10E78E}"/>
              </a:ext>
            </a:extLst>
          </p:cNvPr>
          <p:cNvPicPr>
            <a:picLocks noChangeAspect="1"/>
          </p:cNvPicPr>
          <p:nvPr userDrawn="1"/>
        </p:nvPicPr>
        <p:blipFill>
          <a:blip r:embed="rId12"/>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4658D8E-AAE0-7636-45DA-250F7F0CEA50}"/>
              </a:ext>
            </a:extLst>
          </p:cNvPr>
          <p:cNvSpPr>
            <a:spLocks noGrp="1"/>
          </p:cNvSpPr>
          <p:nvPr>
            <p:ph type="title"/>
          </p:nvPr>
        </p:nvSpPr>
        <p:spPr>
          <a:xfrm>
            <a:off x="911225" y="445325"/>
            <a:ext cx="10515600" cy="1193470"/>
          </a:xfrm>
          <a:prstGeom prst="rect">
            <a:avLst/>
          </a:prstGeom>
        </p:spPr>
        <p:txBody>
          <a:bodyPr vert="horz" lIns="91440" tIns="45720" rIns="91440" bIns="45720" rtlCol="0" anchor="ctr">
            <a:normAutofit/>
          </a:bodyPr>
          <a:lstStyle/>
          <a:p>
            <a:r>
              <a:rPr lang="en-US"/>
              <a:t>Click to edit Master title style</a:t>
            </a:r>
          </a:p>
        </p:txBody>
      </p:sp>
      <p:sp>
        <p:nvSpPr>
          <p:cNvPr id="7" name="Slide Number">
            <a:extLst>
              <a:ext uri="{FF2B5EF4-FFF2-40B4-BE49-F238E27FC236}">
                <a16:creationId xmlns:a16="http://schemas.microsoft.com/office/drawing/2014/main" id="{4BAE0019-8411-5BB3-C2B3-061D3398BCD6}"/>
              </a:ext>
            </a:extLst>
          </p:cNvPr>
          <p:cNvSpPr txBox="1">
            <a:spLocks noGrp="1"/>
          </p:cNvSpPr>
          <p:nvPr>
            <p:ph type="sldNum" sz="quarter" idx="4"/>
          </p:nvPr>
        </p:nvSpPr>
        <p:spPr>
          <a:xfrm rot="10800000" flipV="1">
            <a:off x="11524693" y="6366598"/>
            <a:ext cx="263853" cy="261610"/>
          </a:xfrm>
          <a:prstGeom prst="rect">
            <a:avLst/>
          </a:prstGeom>
          <a:ln w="12700">
            <a:miter lim="400000"/>
          </a:ln>
        </p:spPr>
        <p:txBody>
          <a:bodyPr wrap="none" lIns="45719" rIns="45719" anchor="ctr">
            <a:spAutoFit/>
          </a:bodyPr>
          <a:lstStyle>
            <a:lvl1pPr algn="r">
              <a:defRPr sz="1100" b="1"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sp>
        <p:nvSpPr>
          <p:cNvPr id="8" name="TextBox 9">
            <a:extLst>
              <a:ext uri="{FF2B5EF4-FFF2-40B4-BE49-F238E27FC236}">
                <a16:creationId xmlns:a16="http://schemas.microsoft.com/office/drawing/2014/main" id="{5B69400E-E2AB-B209-EF5D-522D501A29A3}"/>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
                <a:solidFill>
                  <a:srgbClr val="FFFFFF"/>
                </a:solidFill>
              </a:defRPr>
            </a:lvl1pPr>
          </a:lstStyle>
          <a:p>
            <a:pPr algn="l"/>
            <a:r>
              <a:rPr sz="800" b="1" i="0">
                <a:latin typeface="Arial" panose="020B0604020202020204" pitchFamily="34" charset="0"/>
                <a:cs typeface="Arial" panose="020B0604020202020204" pitchFamily="34" charset="0"/>
              </a:rPr>
              <a:t>© 202</a:t>
            </a:r>
            <a:r>
              <a:rPr lang="en-CA" sz="800" b="1" i="0">
                <a:latin typeface="Arial" panose="020B0604020202020204" pitchFamily="34" charset="0"/>
                <a:cs typeface="Arial" panose="020B0604020202020204" pitchFamily="34" charset="0"/>
              </a:rPr>
              <a:t>2</a:t>
            </a:r>
            <a:r>
              <a:rPr sz="800" b="1" i="0">
                <a:latin typeface="Arial" panose="020B0604020202020204" pitchFamily="34" charset="0"/>
                <a:cs typeface="Arial" panose="020B0604020202020204" pitchFamily="34" charset="0"/>
              </a:rPr>
              <a:t> BlackBerry </a:t>
            </a:r>
            <a:r>
              <a:rPr lang="en-CA" sz="800" b="1" i="0">
                <a:latin typeface="Arial" panose="020B0604020202020204" pitchFamily="34" charset="0"/>
                <a:cs typeface="Arial" panose="020B0604020202020204" pitchFamily="34" charset="0"/>
              </a:rPr>
              <a:t>Limited</a:t>
            </a:r>
            <a:r>
              <a:rPr sz="800" b="1" i="0">
                <a:latin typeface="Arial" panose="020B0604020202020204" pitchFamily="34" charset="0"/>
                <a:cs typeface="Arial" panose="020B0604020202020204" pitchFamily="34" charset="0"/>
              </a:rPr>
              <a:t>. All Rights Reserved.</a:t>
            </a:r>
          </a:p>
        </p:txBody>
      </p:sp>
      <p:pic>
        <p:nvPicPr>
          <p:cNvPr id="9" name="Picture 10" descr="Picture 10">
            <a:extLst>
              <a:ext uri="{FF2B5EF4-FFF2-40B4-BE49-F238E27FC236}">
                <a16:creationId xmlns:a16="http://schemas.microsoft.com/office/drawing/2014/main" id="{0800D80B-2B5B-45CB-1274-523BC841C94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367818922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60" r:id="rId4"/>
    <p:sldLayoutId id="2147483649" r:id="rId5"/>
    <p:sldLayoutId id="2147483654" r:id="rId6"/>
    <p:sldLayoutId id="2147483659" r:id="rId7"/>
    <p:sldLayoutId id="2147483652" r:id="rId8"/>
    <p:sldLayoutId id="2147483651" r:id="rId9"/>
    <p:sldLayoutId id="2147483653" r:id="rId10"/>
  </p:sldLayoutIdLst>
  <p:txStyles>
    <p:titleStyle>
      <a:lvl1pPr algn="l" defTabSz="914400" rtl="0" eaLnBrk="1" latinLnBrk="0" hangingPunct="1">
        <a:lnSpc>
          <a:spcPct val="90000"/>
        </a:lnSpc>
        <a:spcBef>
          <a:spcPct val="0"/>
        </a:spcBef>
        <a:buNone/>
        <a:defRPr sz="3100" b="1" i="0" kern="1200">
          <a:solidFill>
            <a:srgbClr val="89D6F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4" userDrawn="1">
          <p15:clr>
            <a:srgbClr val="F26B43"/>
          </p15:clr>
        </p15:guide>
        <p15:guide id="2" pos="279" userDrawn="1">
          <p15:clr>
            <a:srgbClr val="F26B43"/>
          </p15:clr>
        </p15:guide>
        <p15:guide id="3" pos="8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598A05-1034-28EB-55BA-6A8F20A73AE2}"/>
              </a:ext>
            </a:extLst>
          </p:cNvPr>
          <p:cNvPicPr>
            <a:picLocks noChangeAspect="1"/>
          </p:cNvPicPr>
          <p:nvPr userDrawn="1"/>
        </p:nvPicPr>
        <p:blipFill>
          <a:blip r:embed="rId11"/>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9272EB5A-C50F-C6D6-55D1-947EBE255BB1}"/>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Slide Number">
            <a:extLst>
              <a:ext uri="{FF2B5EF4-FFF2-40B4-BE49-F238E27FC236}">
                <a16:creationId xmlns:a16="http://schemas.microsoft.com/office/drawing/2014/main" id="{8B733D85-7246-31EF-9802-85FEBE8FC981}"/>
              </a:ext>
            </a:extLst>
          </p:cNvPr>
          <p:cNvSpPr txBox="1">
            <a:spLocks noGrp="1"/>
          </p:cNvSpPr>
          <p:nvPr>
            <p:ph type="sldNum" sz="quarter" idx="4"/>
          </p:nvPr>
        </p:nvSpPr>
        <p:spPr>
          <a:xfrm rot="10800000" flipV="1">
            <a:off x="11524693" y="6366598"/>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sp>
        <p:nvSpPr>
          <p:cNvPr id="12" name="TextBox 9">
            <a:extLst>
              <a:ext uri="{FF2B5EF4-FFF2-40B4-BE49-F238E27FC236}">
                <a16:creationId xmlns:a16="http://schemas.microsoft.com/office/drawing/2014/main" id="{819E7F20-77E4-2E9D-F745-ADEB351A7DF0}"/>
              </a:ext>
            </a:extLst>
          </p:cNvPr>
          <p:cNvSpPr txBox="1"/>
          <p:nvPr userDrawn="1"/>
        </p:nvSpPr>
        <p:spPr>
          <a:xfrm>
            <a:off x="2071332" y="6400871"/>
            <a:ext cx="265176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
                <a:solidFill>
                  <a:srgbClr val="FFFFFF"/>
                </a:solidFill>
              </a:defRPr>
            </a:lvl1pPr>
          </a:lstStyle>
          <a:p>
            <a:pPr algn="l"/>
            <a:r>
              <a:rPr lang="en-CA" sz="800" b="1" i="0">
                <a:solidFill>
                  <a:schemeClr val="bg1">
                    <a:lumMod val="50000"/>
                  </a:schemeClr>
                </a:solidFill>
                <a:latin typeface="Arial" panose="020B0604020202020204" pitchFamily="34" charset="0"/>
                <a:cs typeface="Arial" panose="020B0604020202020204" pitchFamily="34" charset="0"/>
              </a:rPr>
              <a:t>© 2022 BlackBerry Limited. All Rights Reserved.</a:t>
            </a:r>
          </a:p>
        </p:txBody>
      </p:sp>
      <p:pic>
        <p:nvPicPr>
          <p:cNvPr id="13" name="Picture 14" descr="Picture 14">
            <a:extLst>
              <a:ext uri="{FF2B5EF4-FFF2-40B4-BE49-F238E27FC236}">
                <a16:creationId xmlns:a16="http://schemas.microsoft.com/office/drawing/2014/main" id="{96C4A7D9-075C-798B-4397-559D5684B13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3075" y="6400871"/>
            <a:ext cx="1337733" cy="164746"/>
          </a:xfrm>
          <a:prstGeom prst="rect">
            <a:avLst/>
          </a:prstGeom>
          <a:ln w="12700">
            <a:miter lim="400000"/>
          </a:ln>
        </p:spPr>
      </p:pic>
    </p:spTree>
    <p:extLst>
      <p:ext uri="{BB962C8B-B14F-4D97-AF65-F5344CB8AC3E}">
        <p14:creationId xmlns:p14="http://schemas.microsoft.com/office/powerpoint/2010/main" val="2253227099"/>
      </p:ext>
    </p:extLst>
  </p:cSld>
  <p:clrMap bg1="lt1" tx1="dk1" bg2="lt2" tx2="dk2" accent1="accent1" accent2="accent2" accent3="accent3" accent4="accent4" accent5="accent5" accent6="accent6" hlink="hlink" folHlink="folHlink"/>
  <p:sldLayoutIdLst>
    <p:sldLayoutId id="2147483658"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tiff"/></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04B05916-5167-6C24-F2E7-868EEE727562}"/>
              </a:ext>
            </a:extLst>
          </p:cNvPr>
          <p:cNvSpPr txBox="1">
            <a:spLocks/>
          </p:cNvSpPr>
          <p:nvPr/>
        </p:nvSpPr>
        <p:spPr>
          <a:xfrm>
            <a:off x="1129474" y="2301507"/>
            <a:ext cx="5688769" cy="1193945"/>
          </a:xfrm>
          <a:prstGeom prst="rect">
            <a:avLst/>
          </a:prstGeom>
          <a:noFill/>
        </p:spPr>
        <p:txBody>
          <a:bodyPr wrap="square" rtlCol="0" anchor="ctr" anchorCtr="0">
            <a:noAutofit/>
          </a:bodyPr>
          <a:lstStyle>
            <a:defPPr>
              <a:defRPr lang="en-US"/>
            </a:defPPr>
            <a:lvl1pPr>
              <a:lnSpc>
                <a:spcPts val="4600"/>
              </a:lnSpc>
              <a:defRPr sz="4400">
                <a:solidFill>
                  <a:schemeClr val="bg1"/>
                </a:solidFill>
                <a:latin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300"/>
              <a:t>Reducing Complexity and Cost While Improving the Automotive Acoustic User Experience </a:t>
            </a:r>
          </a:p>
        </p:txBody>
      </p:sp>
      <p:sp>
        <p:nvSpPr>
          <p:cNvPr id="4" name="Text Placeholder 8">
            <a:extLst>
              <a:ext uri="{FF2B5EF4-FFF2-40B4-BE49-F238E27FC236}">
                <a16:creationId xmlns:a16="http://schemas.microsoft.com/office/drawing/2014/main" id="{DC13E262-BA69-3369-3D43-41D5864F7D2A}"/>
              </a:ext>
            </a:extLst>
          </p:cNvPr>
          <p:cNvSpPr txBox="1">
            <a:spLocks/>
          </p:cNvSpPr>
          <p:nvPr/>
        </p:nvSpPr>
        <p:spPr>
          <a:xfrm>
            <a:off x="1197642" y="4393333"/>
            <a:ext cx="4324269" cy="808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latin typeface="Arial" panose="020B0604020202020204" pitchFamily="34" charset="0"/>
                <a:cs typeface="Arial" panose="020B0604020202020204" pitchFamily="34" charset="0"/>
              </a:rPr>
              <a:t>Brad Hamme</a:t>
            </a:r>
          </a:p>
          <a:p>
            <a:pPr marL="0" indent="0">
              <a:buNone/>
            </a:pPr>
            <a:r>
              <a:rPr lang="en-US" sz="2400">
                <a:solidFill>
                  <a:schemeClr val="bg1"/>
                </a:solidFill>
                <a:latin typeface="Arial" panose="020B0604020202020204" pitchFamily="34" charset="0"/>
                <a:cs typeface="Arial" panose="020B0604020202020204" pitchFamily="34" charset="0"/>
              </a:rPr>
              <a:t>Principal Solutions Architect, Global Acoustics </a:t>
            </a:r>
            <a:endParaRPr lang="en-US" sz="2600">
              <a:solidFill>
                <a:schemeClr val="bg1"/>
              </a:solidFill>
              <a:latin typeface="Arial" panose="020B0604020202020204" pitchFamily="34" charset="0"/>
              <a:cs typeface="Arial" panose="020B0604020202020204" pitchFamily="34" charset="0"/>
            </a:endParaRPr>
          </a:p>
        </p:txBody>
      </p:sp>
      <p:pic>
        <p:nvPicPr>
          <p:cNvPr id="9" name="Picture 10" descr="Picture 10">
            <a:extLst>
              <a:ext uri="{FF2B5EF4-FFF2-40B4-BE49-F238E27FC236}">
                <a16:creationId xmlns:a16="http://schemas.microsoft.com/office/drawing/2014/main" id="{BC8F3ECB-0E90-72E0-D52F-8BEA5684DE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pic>
        <p:nvPicPr>
          <p:cNvPr id="10" name="Picture 9" descr="Logo&#10;&#10;Description automatically generated">
            <a:extLst>
              <a:ext uri="{FF2B5EF4-FFF2-40B4-BE49-F238E27FC236}">
                <a16:creationId xmlns:a16="http://schemas.microsoft.com/office/drawing/2014/main" id="{B210B70C-939C-F4A6-9C1F-6E1C6BCBF0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cxnSp>
        <p:nvCxnSpPr>
          <p:cNvPr id="11" name="Straight Connector 10">
            <a:extLst>
              <a:ext uri="{FF2B5EF4-FFF2-40B4-BE49-F238E27FC236}">
                <a16:creationId xmlns:a16="http://schemas.microsoft.com/office/drawing/2014/main" id="{91B8C77D-60DA-8EDF-1E90-CC2B4A906328}"/>
              </a:ext>
            </a:extLst>
          </p:cNvPr>
          <p:cNvCxnSpPr>
            <a:cxnSpLocks/>
          </p:cNvCxnSpPr>
          <p:nvPr/>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1D8AAE-FC4C-6E37-C73A-A26908390233}"/>
              </a:ext>
            </a:extLst>
          </p:cNvPr>
          <p:cNvSpPr/>
          <p:nvPr/>
        </p:nvSpPr>
        <p:spPr>
          <a:xfrm>
            <a:off x="407406" y="389299"/>
            <a:ext cx="72428" cy="13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Tree>
    <p:extLst>
      <p:ext uri="{BB962C8B-B14F-4D97-AF65-F5344CB8AC3E}">
        <p14:creationId xmlns:p14="http://schemas.microsoft.com/office/powerpoint/2010/main" val="2773227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F6AD356-FAAD-B759-397E-8EEF6A2CA859}"/>
              </a:ext>
            </a:extLst>
          </p:cNvPr>
          <p:cNvCxnSpPr>
            <a:cxnSpLocks/>
          </p:cNvCxnSpPr>
          <p:nvPr/>
        </p:nvCxnSpPr>
        <p:spPr>
          <a:xfrm>
            <a:off x="913541"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75CF20-EECC-0C9B-1B25-B6641011A08F}"/>
              </a:ext>
            </a:extLst>
          </p:cNvPr>
          <p:cNvSpPr txBox="1">
            <a:spLocks/>
          </p:cNvSpPr>
          <p:nvPr/>
        </p:nvSpPr>
        <p:spPr>
          <a:xfrm>
            <a:off x="1190822" y="2659434"/>
            <a:ext cx="10515600" cy="1192212"/>
          </a:xfrm>
          <a:prstGeom prst="rect">
            <a:avLst/>
          </a:prstGeom>
        </p:spPr>
        <p:txBody>
          <a:bodyPr/>
          <a:lstStyle>
            <a:defPPr>
              <a:defRPr lang="en-US"/>
            </a:defPPr>
            <a:lvl1pPr>
              <a:lnSpc>
                <a:spcPct val="90000"/>
              </a:lnSpc>
              <a:spcBef>
                <a:spcPct val="0"/>
              </a:spcBef>
              <a:buNone/>
              <a:defRPr sz="4400">
                <a:solidFill>
                  <a:schemeClr val="bg1"/>
                </a:solidFill>
                <a:latin typeface="Arial" panose="020B0604020202020204" pitchFamily="34" charset="0"/>
                <a:ea typeface="+mj-ea"/>
                <a:cs typeface="Arial" panose="020B0604020202020204" pitchFamily="34" charset="0"/>
              </a:defRPr>
            </a:lvl1pPr>
          </a:lstStyle>
          <a:p>
            <a:r>
              <a:rPr lang="en-US" sz="3600"/>
              <a:t>Solution?</a:t>
            </a:r>
          </a:p>
        </p:txBody>
      </p:sp>
    </p:spTree>
    <p:extLst>
      <p:ext uri="{BB962C8B-B14F-4D97-AF65-F5344CB8AC3E}">
        <p14:creationId xmlns:p14="http://schemas.microsoft.com/office/powerpoint/2010/main" val="339306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30FC-4905-12C2-F075-30777906BEFC}"/>
              </a:ext>
            </a:extLst>
          </p:cNvPr>
          <p:cNvSpPr>
            <a:spLocks noGrp="1"/>
          </p:cNvSpPr>
          <p:nvPr>
            <p:ph type="title"/>
          </p:nvPr>
        </p:nvSpPr>
        <p:spPr/>
        <p:txBody>
          <a:bodyPr/>
          <a:lstStyle/>
          <a:p>
            <a:r>
              <a:rPr lang="en-CA" sz="3100" b="0">
                <a:solidFill>
                  <a:schemeClr val="bg1"/>
                </a:solidFill>
              </a:rPr>
              <a:t>Acoustics consolidation</a:t>
            </a:r>
          </a:p>
        </p:txBody>
      </p:sp>
      <p:sp>
        <p:nvSpPr>
          <p:cNvPr id="8" name="Text Placeholder 7">
            <a:extLst>
              <a:ext uri="{FF2B5EF4-FFF2-40B4-BE49-F238E27FC236}">
                <a16:creationId xmlns:a16="http://schemas.microsoft.com/office/drawing/2014/main" id="{B5A33FB9-BEDB-8A9A-A635-6A575272569A}"/>
              </a:ext>
            </a:extLst>
          </p:cNvPr>
          <p:cNvSpPr>
            <a:spLocks noGrp="1"/>
          </p:cNvSpPr>
          <p:nvPr>
            <p:ph type="body" sz="quarter" idx="11"/>
          </p:nvPr>
        </p:nvSpPr>
        <p:spPr>
          <a:xfrm>
            <a:off x="903249" y="529337"/>
            <a:ext cx="3769112" cy="180049"/>
          </a:xfrm>
        </p:spPr>
        <p:txBody>
          <a:bodyPr/>
          <a:lstStyle/>
          <a:p>
            <a:pPr marL="0" indent="0">
              <a:buNone/>
            </a:pPr>
            <a:r>
              <a:rPr kumimoji="0" lang="en-CA" sz="1300" u="none" strike="noStrike" kern="1200" cap="none" spc="0" normalizeH="0" baseline="0" noProof="0">
                <a:ln>
                  <a:noFill/>
                </a:ln>
                <a:solidFill>
                  <a:srgbClr val="FFFFFF"/>
                </a:solidFill>
                <a:effectLst/>
                <a:uLnTx/>
                <a:uFillTx/>
              </a:rPr>
              <a:t>OVERCOMING THE COMPLEXITY </a:t>
            </a:r>
          </a:p>
        </p:txBody>
      </p:sp>
      <p:sp>
        <p:nvSpPr>
          <p:cNvPr id="5" name="TextBox 4">
            <a:extLst>
              <a:ext uri="{FF2B5EF4-FFF2-40B4-BE49-F238E27FC236}">
                <a16:creationId xmlns:a16="http://schemas.microsoft.com/office/drawing/2014/main" id="{D66A387F-6888-581C-D52B-51768B5064CD}"/>
              </a:ext>
            </a:extLst>
          </p:cNvPr>
          <p:cNvSpPr txBox="1"/>
          <p:nvPr/>
        </p:nvSpPr>
        <p:spPr>
          <a:xfrm>
            <a:off x="10389846" y="3596134"/>
            <a:ext cx="1180272" cy="1061634"/>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rPr>
              <a:t>Software from the Media Playback Module</a:t>
            </a:r>
            <a:endParaRPr kumimoji="0" lang="en-US" sz="13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sp>
        <p:nvSpPr>
          <p:cNvPr id="22" name="Oval 21">
            <a:extLst>
              <a:ext uri="{FF2B5EF4-FFF2-40B4-BE49-F238E27FC236}">
                <a16:creationId xmlns:a16="http://schemas.microsoft.com/office/drawing/2014/main" id="{3706CA2D-EECD-F185-8B5B-4ECD9A5BDD5D}"/>
              </a:ext>
            </a:extLst>
          </p:cNvPr>
          <p:cNvSpPr/>
          <p:nvPr/>
        </p:nvSpPr>
        <p:spPr>
          <a:xfrm>
            <a:off x="2478617" y="1626262"/>
            <a:ext cx="1641412" cy="1641412"/>
          </a:xfrm>
          <a:prstGeom prst="ellipse">
            <a:avLst/>
          </a:prstGeom>
          <a:noFill/>
          <a:ln w="6350">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135A6BB-4BB0-D202-2286-65A6C4C98FBA}"/>
              </a:ext>
            </a:extLst>
          </p:cNvPr>
          <p:cNvSpPr txBox="1"/>
          <p:nvPr/>
        </p:nvSpPr>
        <p:spPr>
          <a:xfrm>
            <a:off x="2643398" y="1925289"/>
            <a:ext cx="1344802" cy="1061634"/>
          </a:xfrm>
          <a:prstGeom prst="rect">
            <a:avLst/>
          </a:prstGeom>
          <a:noFill/>
        </p:spPr>
        <p:txBody>
          <a:bodyPr wrap="square" lIns="0" rIns="0" rtlCol="0" anchor="ctr" anchorCtr="0">
            <a:no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CA" sz="1300" u="none" strike="noStrike" kern="1200" cap="none" spc="0" normalizeH="0" baseline="0" noProof="0">
                <a:ln>
                  <a:noFill/>
                </a:ln>
                <a:solidFill>
                  <a:schemeClr val="bg1"/>
                </a:solidFill>
                <a:effectLst/>
                <a:uLnTx/>
                <a:uFillTx/>
                <a:latin typeface="Arial" panose="020B0604020202020204" pitchFamily="34" charset="0"/>
                <a:ea typeface="Roboto Medium" panose="02000000000000000000" pitchFamily="2" charset="0"/>
                <a:cs typeface="Arial" panose="020B0604020202020204" pitchFamily="34" charset="0"/>
              </a:rPr>
              <a:t>Software from </a:t>
            </a:r>
            <a:br>
              <a:rPr kumimoji="0" lang="en-CA" sz="1300" u="none" strike="noStrike" kern="1200" cap="none" spc="0" normalizeH="0" baseline="0" noProof="0">
                <a:ln>
                  <a:noFill/>
                </a:ln>
                <a:solidFill>
                  <a:schemeClr val="bg1"/>
                </a:solidFill>
                <a:effectLst/>
                <a:uLnTx/>
                <a:uFillTx/>
                <a:latin typeface="Arial" panose="020B0604020202020204" pitchFamily="34" charset="0"/>
                <a:ea typeface="Roboto Medium" panose="02000000000000000000" pitchFamily="2" charset="0"/>
                <a:cs typeface="Arial" panose="020B0604020202020204" pitchFamily="34" charset="0"/>
              </a:rPr>
            </a:br>
            <a:r>
              <a:rPr kumimoji="0" lang="en-CA" sz="1300" u="none" strike="noStrike" kern="1200" cap="none" spc="0" normalizeH="0" baseline="0" noProof="0">
                <a:ln>
                  <a:noFill/>
                </a:ln>
                <a:solidFill>
                  <a:schemeClr val="bg1"/>
                </a:solidFill>
                <a:effectLst/>
                <a:uLnTx/>
                <a:uFillTx/>
                <a:latin typeface="Arial" panose="020B0604020202020204" pitchFamily="34" charset="0"/>
                <a:ea typeface="Roboto Medium" panose="02000000000000000000" pitchFamily="2" charset="0"/>
                <a:cs typeface="Arial" panose="020B0604020202020204" pitchFamily="34" charset="0"/>
              </a:rPr>
              <a:t>the engine sound enhancement module</a:t>
            </a:r>
            <a:endParaRPr kumimoji="0" lang="en-US" sz="1300" u="none" strike="noStrike" kern="1200" cap="none" spc="0" normalizeH="0" baseline="0" noProof="0">
              <a:ln>
                <a:noFill/>
              </a:ln>
              <a:solidFill>
                <a:schemeClr val="bg1"/>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B41FCD09-8F28-C587-C85D-FEF566BADA37}"/>
              </a:ext>
            </a:extLst>
          </p:cNvPr>
          <p:cNvSpPr txBox="1"/>
          <p:nvPr/>
        </p:nvSpPr>
        <p:spPr>
          <a:xfrm>
            <a:off x="7971935" y="1815854"/>
            <a:ext cx="1191954" cy="1061634"/>
          </a:xfrm>
          <a:prstGeom prst="rect">
            <a:avLst/>
          </a:prstGeom>
          <a:noFill/>
        </p:spPr>
        <p:txBody>
          <a:bodyPr wrap="square" lIns="0" rIns="0" rtlCol="0" anchor="ctr" anchorCtr="0">
            <a:no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CA" sz="13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rPr>
              <a:t>Software from the Smart Amplifier</a:t>
            </a:r>
            <a:endParaRPr kumimoji="0" lang="en-US" sz="13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sp>
        <p:nvSpPr>
          <p:cNvPr id="39" name="TextBox 38">
            <a:extLst>
              <a:ext uri="{FF2B5EF4-FFF2-40B4-BE49-F238E27FC236}">
                <a16:creationId xmlns:a16="http://schemas.microsoft.com/office/drawing/2014/main" id="{F8520523-AC96-4B38-89C8-E2B68C4CAAC9}"/>
              </a:ext>
            </a:extLst>
          </p:cNvPr>
          <p:cNvSpPr txBox="1"/>
          <p:nvPr/>
        </p:nvSpPr>
        <p:spPr>
          <a:xfrm>
            <a:off x="5169094" y="4447309"/>
            <a:ext cx="1711791" cy="1061634"/>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rPr>
              <a:t>Cluster or </a:t>
            </a:r>
            <a:br>
              <a:rPr kumimoji="0" lang="en-CA" sz="12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rPr>
            </a:br>
            <a:r>
              <a:rPr kumimoji="0" lang="en-CA" sz="12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rPr>
              <a:t>Infotainment </a:t>
            </a:r>
            <a:br>
              <a:rPr kumimoji="0" lang="en-CA" sz="12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rPr>
            </a:br>
            <a:r>
              <a:rPr kumimoji="0" lang="en-CA" sz="12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rPr>
              <a:t>SoC</a:t>
            </a:r>
          </a:p>
        </p:txBody>
      </p:sp>
      <p:sp>
        <p:nvSpPr>
          <p:cNvPr id="13" name="Oval 12">
            <a:extLst>
              <a:ext uri="{FF2B5EF4-FFF2-40B4-BE49-F238E27FC236}">
                <a16:creationId xmlns:a16="http://schemas.microsoft.com/office/drawing/2014/main" id="{D50DE0E9-6691-24B8-0C02-F6446ADFE7F8}"/>
              </a:ext>
            </a:extLst>
          </p:cNvPr>
          <p:cNvSpPr/>
          <p:nvPr/>
        </p:nvSpPr>
        <p:spPr>
          <a:xfrm>
            <a:off x="7747206" y="1511614"/>
            <a:ext cx="1641412" cy="1641412"/>
          </a:xfrm>
          <a:prstGeom prst="ellipse">
            <a:avLst/>
          </a:prstGeom>
          <a:noFill/>
          <a:ln w="6350">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73846EEB-B2CA-21D6-7FAB-AAB7FC6D1B59}"/>
              </a:ext>
            </a:extLst>
          </p:cNvPr>
          <p:cNvSpPr/>
          <p:nvPr/>
        </p:nvSpPr>
        <p:spPr>
          <a:xfrm>
            <a:off x="459811" y="3265056"/>
            <a:ext cx="1641412" cy="1641412"/>
          </a:xfrm>
          <a:prstGeom prst="ellipse">
            <a:avLst/>
          </a:prstGeom>
          <a:solidFill>
            <a:schemeClr val="bg1">
              <a:alpha val="0"/>
            </a:schemeClr>
          </a:solidFill>
          <a:ln w="6350">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8F515A7E-ADB9-8791-90A0-67672ECCCD4F}"/>
              </a:ext>
            </a:extLst>
          </p:cNvPr>
          <p:cNvSpPr/>
          <p:nvPr/>
        </p:nvSpPr>
        <p:spPr>
          <a:xfrm>
            <a:off x="5236624" y="4085762"/>
            <a:ext cx="1641412" cy="1641412"/>
          </a:xfrm>
          <a:prstGeom prst="ellipse">
            <a:avLst/>
          </a:prstGeom>
          <a:solidFill>
            <a:schemeClr val="bg1">
              <a:alpha val="1238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CD17E983-9D4E-1783-F967-EF4625E1CAC2}"/>
              </a:ext>
            </a:extLst>
          </p:cNvPr>
          <p:cNvSpPr/>
          <p:nvPr/>
        </p:nvSpPr>
        <p:spPr>
          <a:xfrm>
            <a:off x="10126325" y="3265056"/>
            <a:ext cx="1641412" cy="1641412"/>
          </a:xfrm>
          <a:prstGeom prst="ellipse">
            <a:avLst/>
          </a:prstGeom>
          <a:noFill/>
          <a:ln w="6350">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23" name="Straight Connector 22">
            <a:extLst>
              <a:ext uri="{FF2B5EF4-FFF2-40B4-BE49-F238E27FC236}">
                <a16:creationId xmlns:a16="http://schemas.microsoft.com/office/drawing/2014/main" id="{04AB60EF-469C-0463-1A46-AF189C43E56F}"/>
              </a:ext>
            </a:extLst>
          </p:cNvPr>
          <p:cNvCxnSpPr>
            <a:cxnSpLocks/>
          </p:cNvCxnSpPr>
          <p:nvPr/>
        </p:nvCxnSpPr>
        <p:spPr>
          <a:xfrm>
            <a:off x="3859481" y="3135086"/>
            <a:ext cx="1428462" cy="1312223"/>
          </a:xfrm>
          <a:prstGeom prst="line">
            <a:avLst/>
          </a:prstGeom>
          <a:noFill/>
          <a:ln w="41275">
            <a:solidFill>
              <a:srgbClr val="01BEFF"/>
            </a:solidFill>
            <a:prstDash val="sysDash"/>
            <a:tailEnd type="triangle" w="lg" len="med"/>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7F93D7B0-49FE-5342-C2F9-5E14165E1FBF}"/>
              </a:ext>
            </a:extLst>
          </p:cNvPr>
          <p:cNvCxnSpPr>
            <a:cxnSpLocks/>
          </p:cNvCxnSpPr>
          <p:nvPr/>
        </p:nvCxnSpPr>
        <p:spPr>
          <a:xfrm>
            <a:off x="2090058" y="4447309"/>
            <a:ext cx="3076187" cy="784429"/>
          </a:xfrm>
          <a:prstGeom prst="line">
            <a:avLst/>
          </a:prstGeom>
          <a:noFill/>
          <a:ln w="41275">
            <a:solidFill>
              <a:srgbClr val="01BEFF"/>
            </a:solidFill>
            <a:prstDash val="sysDash"/>
            <a:tailEnd type="triangle" w="lg" len="med"/>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7C75951C-B18A-D759-8564-1F57DBCFC1B5}"/>
              </a:ext>
            </a:extLst>
          </p:cNvPr>
          <p:cNvCxnSpPr>
            <a:cxnSpLocks/>
          </p:cNvCxnSpPr>
          <p:nvPr/>
        </p:nvCxnSpPr>
        <p:spPr>
          <a:xfrm flipH="1">
            <a:off x="6834745" y="3064476"/>
            <a:ext cx="1366842" cy="1348251"/>
          </a:xfrm>
          <a:prstGeom prst="line">
            <a:avLst/>
          </a:prstGeom>
          <a:noFill/>
          <a:ln w="41275">
            <a:solidFill>
              <a:srgbClr val="01BEFF"/>
            </a:solidFill>
            <a:prstDash val="sysDash"/>
            <a:tailEnd type="triangle" w="lg" len="med"/>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47">
            <a:extLst>
              <a:ext uri="{FF2B5EF4-FFF2-40B4-BE49-F238E27FC236}">
                <a16:creationId xmlns:a16="http://schemas.microsoft.com/office/drawing/2014/main" id="{E520AE03-2AE1-AA07-3FCD-FF0D01FB0D0B}"/>
              </a:ext>
            </a:extLst>
          </p:cNvPr>
          <p:cNvCxnSpPr>
            <a:cxnSpLocks/>
          </p:cNvCxnSpPr>
          <p:nvPr/>
        </p:nvCxnSpPr>
        <p:spPr>
          <a:xfrm flipH="1">
            <a:off x="7149608" y="4242486"/>
            <a:ext cx="2791690" cy="925645"/>
          </a:xfrm>
          <a:prstGeom prst="line">
            <a:avLst/>
          </a:prstGeom>
          <a:noFill/>
          <a:ln w="41275">
            <a:solidFill>
              <a:srgbClr val="01BEFF"/>
            </a:solidFill>
            <a:prstDash val="sysDash"/>
            <a:tailEnd type="triangle" w="lg" len="med"/>
          </a:ln>
        </p:spPr>
        <p:style>
          <a:lnRef idx="2">
            <a:schemeClr val="accent1">
              <a:shade val="50000"/>
            </a:schemeClr>
          </a:lnRef>
          <a:fillRef idx="1">
            <a:schemeClr val="accent1"/>
          </a:fillRef>
          <a:effectRef idx="0">
            <a:schemeClr val="accent1"/>
          </a:effectRef>
          <a:fontRef idx="minor">
            <a:schemeClr val="lt1"/>
          </a:fontRef>
        </p:style>
      </p:cxnSp>
      <p:sp>
        <p:nvSpPr>
          <p:cNvPr id="4" name="TextBox 3">
            <a:extLst>
              <a:ext uri="{FF2B5EF4-FFF2-40B4-BE49-F238E27FC236}">
                <a16:creationId xmlns:a16="http://schemas.microsoft.com/office/drawing/2014/main" id="{2F54F6E4-BACB-8C0B-710F-5ED8BA5C946E}"/>
              </a:ext>
            </a:extLst>
          </p:cNvPr>
          <p:cNvSpPr txBox="1"/>
          <p:nvPr/>
        </p:nvSpPr>
        <p:spPr>
          <a:xfrm>
            <a:off x="640229" y="3606181"/>
            <a:ext cx="1280576" cy="1061634"/>
          </a:xfrm>
          <a:prstGeom prst="rect">
            <a:avLst/>
          </a:prstGeom>
          <a:noFill/>
        </p:spPr>
        <p:txBody>
          <a:bodyPr wrap="square" lIns="0" rIns="0" rtlCol="0" anchor="ctr" anchorCtr="0">
            <a:no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CA" sz="13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rPr>
              <a:t>Software from the Road Noise Cancellation Module</a:t>
            </a:r>
            <a:endParaRPr kumimoji="0" lang="en-US" sz="1300" u="none" strike="noStrike" kern="1200" cap="none" spc="0" normalizeH="0" baseline="0" noProof="0">
              <a:ln>
                <a:noFill/>
              </a:ln>
              <a:solidFill>
                <a:prstClr val="white"/>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2835468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AF4F6FB-F2C9-9D03-8061-DA759D0786AB}"/>
              </a:ext>
            </a:extLst>
          </p:cNvPr>
          <p:cNvSpPr>
            <a:spLocks noGrp="1"/>
          </p:cNvSpPr>
          <p:nvPr>
            <p:ph type="title"/>
          </p:nvPr>
        </p:nvSpPr>
        <p:spPr/>
        <p:txBody>
          <a:bodyPr/>
          <a:lstStyle/>
          <a:p>
            <a:r>
              <a:rPr lang="en-US"/>
              <a:t>QNX SW solution</a:t>
            </a:r>
          </a:p>
        </p:txBody>
      </p:sp>
      <p:grpSp>
        <p:nvGrpSpPr>
          <p:cNvPr id="420" name="Group 419">
            <a:extLst>
              <a:ext uri="{FF2B5EF4-FFF2-40B4-BE49-F238E27FC236}">
                <a16:creationId xmlns:a16="http://schemas.microsoft.com/office/drawing/2014/main" id="{06A9F70F-74F3-66DB-3F49-8030423E5815}"/>
              </a:ext>
            </a:extLst>
          </p:cNvPr>
          <p:cNvGrpSpPr/>
          <p:nvPr/>
        </p:nvGrpSpPr>
        <p:grpSpPr>
          <a:xfrm>
            <a:off x="7658122" y="534153"/>
            <a:ext cx="2659275" cy="5767058"/>
            <a:chOff x="6825203" y="174168"/>
            <a:chExt cx="3001701" cy="6509663"/>
          </a:xfrm>
        </p:grpSpPr>
        <p:pic>
          <p:nvPicPr>
            <p:cNvPr id="343" name="Picture 342">
              <a:extLst>
                <a:ext uri="{FF2B5EF4-FFF2-40B4-BE49-F238E27FC236}">
                  <a16:creationId xmlns:a16="http://schemas.microsoft.com/office/drawing/2014/main" id="{9CC974A9-B2B8-FA10-8025-D11559E4F94E}"/>
                </a:ext>
              </a:extLst>
            </p:cNvPr>
            <p:cNvPicPr>
              <a:picLocks noChangeAspect="1"/>
            </p:cNvPicPr>
            <p:nvPr/>
          </p:nvPicPr>
          <p:blipFill rotWithShape="1">
            <a:blip r:embed="rId2">
              <a:extLst>
                <a:ext uri="{28A0092B-C50C-407E-A947-70E740481C1C}">
                  <a14:useLocalDpi xmlns:a14="http://schemas.microsoft.com/office/drawing/2010/main" val="0"/>
                </a:ext>
              </a:extLst>
            </a:blip>
            <a:srcRect l="6451" t="6299" r="8957" b="25476"/>
            <a:stretch/>
          </p:blipFill>
          <p:spPr>
            <a:xfrm rot="5400000">
              <a:off x="5071222" y="1928149"/>
              <a:ext cx="6509663" cy="3001701"/>
            </a:xfrm>
            <a:prstGeom prst="rect">
              <a:avLst/>
            </a:prstGeom>
          </p:spPr>
        </p:pic>
        <p:grpSp>
          <p:nvGrpSpPr>
            <p:cNvPr id="344" name="Group 343">
              <a:extLst>
                <a:ext uri="{FF2B5EF4-FFF2-40B4-BE49-F238E27FC236}">
                  <a16:creationId xmlns:a16="http://schemas.microsoft.com/office/drawing/2014/main" id="{620E2E09-98E8-3CB0-E073-115616A9BE0E}"/>
                </a:ext>
              </a:extLst>
            </p:cNvPr>
            <p:cNvGrpSpPr/>
            <p:nvPr/>
          </p:nvGrpSpPr>
          <p:grpSpPr>
            <a:xfrm>
              <a:off x="7109092" y="1943526"/>
              <a:ext cx="2474633" cy="4048177"/>
              <a:chOff x="7109092" y="1943526"/>
              <a:chExt cx="2474633" cy="4048177"/>
            </a:xfrm>
          </p:grpSpPr>
          <p:sp>
            <p:nvSpPr>
              <p:cNvPr id="345" name="Rectangle 344">
                <a:extLst>
                  <a:ext uri="{FF2B5EF4-FFF2-40B4-BE49-F238E27FC236}">
                    <a16:creationId xmlns:a16="http://schemas.microsoft.com/office/drawing/2014/main" id="{A4E65DE2-A0A8-D692-4890-B24F3600E055}"/>
                  </a:ext>
                </a:extLst>
              </p:cNvPr>
              <p:cNvSpPr/>
              <p:nvPr/>
            </p:nvSpPr>
            <p:spPr>
              <a:xfrm>
                <a:off x="8041380" y="2300439"/>
                <a:ext cx="619505" cy="306716"/>
              </a:xfrm>
              <a:prstGeom prst="rect">
                <a:avLst/>
              </a:prstGeom>
              <a:solidFill>
                <a:schemeClr val="accent6"/>
              </a:solidFill>
              <a:ln w="12700" cap="flat" cmpd="sng" algn="ctr">
                <a:solidFill>
                  <a:srgbClr val="4A66AC">
                    <a:shade val="50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Source Unit </a:t>
                </a:r>
                <a:br>
                  <a:rPr kumimoji="0" lang="en-US" sz="5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br>
                <a:r>
                  <a:rPr kumimoji="0" lang="en-US" sz="5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with QNX</a:t>
                </a:r>
              </a:p>
            </p:txBody>
          </p:sp>
          <p:sp>
            <p:nvSpPr>
              <p:cNvPr id="346" name="Rectangle 345">
                <a:extLst>
                  <a:ext uri="{FF2B5EF4-FFF2-40B4-BE49-F238E27FC236}">
                    <a16:creationId xmlns:a16="http://schemas.microsoft.com/office/drawing/2014/main" id="{46F5BF1C-49E3-B825-8676-2FDCA465BDFB}"/>
                  </a:ext>
                </a:extLst>
              </p:cNvPr>
              <p:cNvSpPr/>
              <p:nvPr/>
            </p:nvSpPr>
            <p:spPr>
              <a:xfrm>
                <a:off x="8044427" y="2680400"/>
                <a:ext cx="619505" cy="306716"/>
              </a:xfrm>
              <a:prstGeom prst="rect">
                <a:avLst/>
              </a:prstGeom>
              <a:solidFill>
                <a:schemeClr val="accent6"/>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Amplifier</a:t>
                </a:r>
              </a:p>
            </p:txBody>
          </p:sp>
          <p:sp>
            <p:nvSpPr>
              <p:cNvPr id="347" name="Rectangle 346">
                <a:extLst>
                  <a:ext uri="{FF2B5EF4-FFF2-40B4-BE49-F238E27FC236}">
                    <a16:creationId xmlns:a16="http://schemas.microsoft.com/office/drawing/2014/main" id="{DF6AA0FD-8352-1337-3FA9-5F2E04DEBD90}"/>
                  </a:ext>
                </a:extLst>
              </p:cNvPr>
              <p:cNvSpPr/>
              <p:nvPr/>
            </p:nvSpPr>
            <p:spPr>
              <a:xfrm>
                <a:off x="8049886" y="3066336"/>
                <a:ext cx="619505" cy="306716"/>
              </a:xfrm>
              <a:prstGeom prst="rect">
                <a:avLst/>
              </a:prstGeom>
              <a:solidFill>
                <a:schemeClr val="accent6"/>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Amplifier</a:t>
                </a:r>
              </a:p>
            </p:txBody>
          </p:sp>
          <p:grpSp>
            <p:nvGrpSpPr>
              <p:cNvPr id="348" name="Group 347">
                <a:extLst>
                  <a:ext uri="{FF2B5EF4-FFF2-40B4-BE49-F238E27FC236}">
                    <a16:creationId xmlns:a16="http://schemas.microsoft.com/office/drawing/2014/main" id="{EC2D078F-7337-C08E-93C4-4F2347D4BC64}"/>
                  </a:ext>
                </a:extLst>
              </p:cNvPr>
              <p:cNvGrpSpPr/>
              <p:nvPr/>
            </p:nvGrpSpPr>
            <p:grpSpPr>
              <a:xfrm>
                <a:off x="7109092" y="1943526"/>
                <a:ext cx="2474633" cy="4048177"/>
                <a:chOff x="7109092" y="1943526"/>
                <a:chExt cx="2474633" cy="4048177"/>
              </a:xfrm>
            </p:grpSpPr>
            <p:sp>
              <p:nvSpPr>
                <p:cNvPr id="355" name="Oval 354">
                  <a:extLst>
                    <a:ext uri="{FF2B5EF4-FFF2-40B4-BE49-F238E27FC236}">
                      <a16:creationId xmlns:a16="http://schemas.microsoft.com/office/drawing/2014/main" id="{25D83CCA-FE6C-0C15-E14E-D6AA993E8F72}"/>
                    </a:ext>
                  </a:extLst>
                </p:cNvPr>
                <p:cNvSpPr/>
                <p:nvPr/>
              </p:nvSpPr>
              <p:spPr>
                <a:xfrm>
                  <a:off x="7215284" y="2113406"/>
                  <a:ext cx="230036" cy="230036"/>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6" name="Oval 355">
                  <a:extLst>
                    <a:ext uri="{FF2B5EF4-FFF2-40B4-BE49-F238E27FC236}">
                      <a16:creationId xmlns:a16="http://schemas.microsoft.com/office/drawing/2014/main" id="{899BEB6B-3E44-8C8D-B55D-F4BB7DB9A104}"/>
                    </a:ext>
                  </a:extLst>
                </p:cNvPr>
                <p:cNvSpPr/>
                <p:nvPr/>
              </p:nvSpPr>
              <p:spPr>
                <a:xfrm>
                  <a:off x="7109092" y="2546765"/>
                  <a:ext cx="337625" cy="589116"/>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7" name="Oval 356">
                  <a:extLst>
                    <a:ext uri="{FF2B5EF4-FFF2-40B4-BE49-F238E27FC236}">
                      <a16:creationId xmlns:a16="http://schemas.microsoft.com/office/drawing/2014/main" id="{F2F54449-C71B-90AA-0AC7-19FD87F47E99}"/>
                    </a:ext>
                  </a:extLst>
                </p:cNvPr>
                <p:cNvSpPr/>
                <p:nvPr/>
              </p:nvSpPr>
              <p:spPr>
                <a:xfrm>
                  <a:off x="7174405" y="3897682"/>
                  <a:ext cx="359665" cy="359665"/>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8" name="Oval 357">
                  <a:extLst>
                    <a:ext uri="{FF2B5EF4-FFF2-40B4-BE49-F238E27FC236}">
                      <a16:creationId xmlns:a16="http://schemas.microsoft.com/office/drawing/2014/main" id="{F1542F8D-0C07-66A9-52C8-59530A18F924}"/>
                    </a:ext>
                  </a:extLst>
                </p:cNvPr>
                <p:cNvSpPr/>
                <p:nvPr/>
              </p:nvSpPr>
              <p:spPr>
                <a:xfrm>
                  <a:off x="7305066" y="3738508"/>
                  <a:ext cx="98341" cy="98341"/>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9" name="Oval 358">
                  <a:extLst>
                    <a:ext uri="{FF2B5EF4-FFF2-40B4-BE49-F238E27FC236}">
                      <a16:creationId xmlns:a16="http://schemas.microsoft.com/office/drawing/2014/main" id="{4D88D9E1-7A8A-5B0A-5998-1073E6DF4C28}"/>
                    </a:ext>
                  </a:extLst>
                </p:cNvPr>
                <p:cNvSpPr/>
                <p:nvPr/>
              </p:nvSpPr>
              <p:spPr>
                <a:xfrm>
                  <a:off x="7541249" y="5370440"/>
                  <a:ext cx="230036" cy="230036"/>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0" name="Oval 359">
                  <a:extLst>
                    <a:ext uri="{FF2B5EF4-FFF2-40B4-BE49-F238E27FC236}">
                      <a16:creationId xmlns:a16="http://schemas.microsoft.com/office/drawing/2014/main" id="{47365454-E08B-348C-4C1F-983C9762AAB2}"/>
                    </a:ext>
                  </a:extLst>
                </p:cNvPr>
                <p:cNvSpPr/>
                <p:nvPr/>
              </p:nvSpPr>
              <p:spPr>
                <a:xfrm>
                  <a:off x="7607096" y="5664078"/>
                  <a:ext cx="98341" cy="98341"/>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1" name="Oval 360">
                  <a:extLst>
                    <a:ext uri="{FF2B5EF4-FFF2-40B4-BE49-F238E27FC236}">
                      <a16:creationId xmlns:a16="http://schemas.microsoft.com/office/drawing/2014/main" id="{882B47E7-C967-BDBE-CE43-A99D19EA73E7}"/>
                    </a:ext>
                  </a:extLst>
                </p:cNvPr>
                <p:cNvSpPr/>
                <p:nvPr/>
              </p:nvSpPr>
              <p:spPr>
                <a:xfrm>
                  <a:off x="8210226" y="2041867"/>
                  <a:ext cx="230036" cy="230036"/>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2" name="Oval 361">
                  <a:extLst>
                    <a:ext uri="{FF2B5EF4-FFF2-40B4-BE49-F238E27FC236}">
                      <a16:creationId xmlns:a16="http://schemas.microsoft.com/office/drawing/2014/main" id="{F94DF254-40FD-7FAE-E476-B824AD9FF519}"/>
                    </a:ext>
                  </a:extLst>
                </p:cNvPr>
                <p:cNvSpPr/>
                <p:nvPr/>
              </p:nvSpPr>
              <p:spPr>
                <a:xfrm>
                  <a:off x="8195533" y="1943526"/>
                  <a:ext cx="98341" cy="98341"/>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3" name="Oval 362">
                  <a:extLst>
                    <a:ext uri="{FF2B5EF4-FFF2-40B4-BE49-F238E27FC236}">
                      <a16:creationId xmlns:a16="http://schemas.microsoft.com/office/drawing/2014/main" id="{1F75DCA0-3433-A3F1-B12B-35BFBECF2C2B}"/>
                    </a:ext>
                  </a:extLst>
                </p:cNvPr>
                <p:cNvSpPr/>
                <p:nvPr/>
              </p:nvSpPr>
              <p:spPr>
                <a:xfrm>
                  <a:off x="8024675" y="5336452"/>
                  <a:ext cx="655251" cy="655251"/>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4" name="Oval 363">
                  <a:extLst>
                    <a:ext uri="{FF2B5EF4-FFF2-40B4-BE49-F238E27FC236}">
                      <a16:creationId xmlns:a16="http://schemas.microsoft.com/office/drawing/2014/main" id="{8CD46B5A-1F75-559A-4211-E7A8175FF7B4}"/>
                    </a:ext>
                  </a:extLst>
                </p:cNvPr>
                <p:cNvSpPr>
                  <a:spLocks noChangeAspect="1"/>
                </p:cNvSpPr>
                <p:nvPr/>
              </p:nvSpPr>
              <p:spPr>
                <a:xfrm>
                  <a:off x="7551434" y="3067301"/>
                  <a:ext cx="137160" cy="137160"/>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5" name="Oval 364">
                  <a:extLst>
                    <a:ext uri="{FF2B5EF4-FFF2-40B4-BE49-F238E27FC236}">
                      <a16:creationId xmlns:a16="http://schemas.microsoft.com/office/drawing/2014/main" id="{6A80F3C4-CCA6-7860-2004-7AAAEA540AA5}"/>
                    </a:ext>
                  </a:extLst>
                </p:cNvPr>
                <p:cNvSpPr>
                  <a:spLocks noChangeAspect="1"/>
                </p:cNvSpPr>
                <p:nvPr/>
              </p:nvSpPr>
              <p:spPr>
                <a:xfrm>
                  <a:off x="7563650" y="4597996"/>
                  <a:ext cx="137160" cy="137160"/>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6" name="Oval 365">
                  <a:extLst>
                    <a:ext uri="{FF2B5EF4-FFF2-40B4-BE49-F238E27FC236}">
                      <a16:creationId xmlns:a16="http://schemas.microsoft.com/office/drawing/2014/main" id="{20FCFCD4-0F43-E84B-CF11-C7B190FF92AF}"/>
                    </a:ext>
                  </a:extLst>
                </p:cNvPr>
                <p:cNvSpPr/>
                <p:nvPr/>
              </p:nvSpPr>
              <p:spPr>
                <a:xfrm flipH="1">
                  <a:off x="9247497" y="2110373"/>
                  <a:ext cx="230036" cy="230036"/>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7" name="Oval 366">
                  <a:extLst>
                    <a:ext uri="{FF2B5EF4-FFF2-40B4-BE49-F238E27FC236}">
                      <a16:creationId xmlns:a16="http://schemas.microsoft.com/office/drawing/2014/main" id="{2528DA8C-796C-3F07-D8BA-0CB1B4ED6CEB}"/>
                    </a:ext>
                  </a:extLst>
                </p:cNvPr>
                <p:cNvSpPr/>
                <p:nvPr/>
              </p:nvSpPr>
              <p:spPr>
                <a:xfrm flipH="1">
                  <a:off x="9246100" y="2543732"/>
                  <a:ext cx="337625" cy="589116"/>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8" name="Oval 367">
                  <a:extLst>
                    <a:ext uri="{FF2B5EF4-FFF2-40B4-BE49-F238E27FC236}">
                      <a16:creationId xmlns:a16="http://schemas.microsoft.com/office/drawing/2014/main" id="{AF9BA5AD-3C42-4500-D9B9-58FC7DD1BBB1}"/>
                    </a:ext>
                  </a:extLst>
                </p:cNvPr>
                <p:cNvSpPr/>
                <p:nvPr/>
              </p:nvSpPr>
              <p:spPr>
                <a:xfrm flipH="1">
                  <a:off x="9158747" y="3894649"/>
                  <a:ext cx="359665" cy="359665"/>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9" name="Oval 368">
                  <a:extLst>
                    <a:ext uri="{FF2B5EF4-FFF2-40B4-BE49-F238E27FC236}">
                      <a16:creationId xmlns:a16="http://schemas.microsoft.com/office/drawing/2014/main" id="{EF4B8E8D-46DA-740B-DE5B-9832432B5FAA}"/>
                    </a:ext>
                  </a:extLst>
                </p:cNvPr>
                <p:cNvSpPr/>
                <p:nvPr/>
              </p:nvSpPr>
              <p:spPr>
                <a:xfrm flipH="1">
                  <a:off x="9289410" y="3735475"/>
                  <a:ext cx="98341" cy="98341"/>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0" name="Oval 369">
                  <a:extLst>
                    <a:ext uri="{FF2B5EF4-FFF2-40B4-BE49-F238E27FC236}">
                      <a16:creationId xmlns:a16="http://schemas.microsoft.com/office/drawing/2014/main" id="{75DC9E51-AB83-E2C6-479F-033849017C31}"/>
                    </a:ext>
                  </a:extLst>
                </p:cNvPr>
                <p:cNvSpPr/>
                <p:nvPr/>
              </p:nvSpPr>
              <p:spPr>
                <a:xfrm flipH="1">
                  <a:off x="8921532" y="5367407"/>
                  <a:ext cx="230036" cy="230036"/>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1" name="Oval 370">
                  <a:extLst>
                    <a:ext uri="{FF2B5EF4-FFF2-40B4-BE49-F238E27FC236}">
                      <a16:creationId xmlns:a16="http://schemas.microsoft.com/office/drawing/2014/main" id="{5F8C1B3A-1876-BF62-D796-AB7A4ABB8F17}"/>
                    </a:ext>
                  </a:extLst>
                </p:cNvPr>
                <p:cNvSpPr/>
                <p:nvPr/>
              </p:nvSpPr>
              <p:spPr>
                <a:xfrm flipH="1">
                  <a:off x="8987380" y="5661045"/>
                  <a:ext cx="98341" cy="98341"/>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2" name="Oval 371">
                  <a:extLst>
                    <a:ext uri="{FF2B5EF4-FFF2-40B4-BE49-F238E27FC236}">
                      <a16:creationId xmlns:a16="http://schemas.microsoft.com/office/drawing/2014/main" id="{C47699CC-40CF-B832-6661-DC692EED273C}"/>
                    </a:ext>
                  </a:extLst>
                </p:cNvPr>
                <p:cNvSpPr>
                  <a:spLocks noChangeAspect="1"/>
                </p:cNvSpPr>
                <p:nvPr/>
              </p:nvSpPr>
              <p:spPr>
                <a:xfrm flipH="1">
                  <a:off x="9004223" y="3064268"/>
                  <a:ext cx="137160" cy="137160"/>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3" name="Oval 372">
                  <a:extLst>
                    <a:ext uri="{FF2B5EF4-FFF2-40B4-BE49-F238E27FC236}">
                      <a16:creationId xmlns:a16="http://schemas.microsoft.com/office/drawing/2014/main" id="{2F585BDF-5D5D-CCA9-7CF5-54D5D474B8BA}"/>
                    </a:ext>
                  </a:extLst>
                </p:cNvPr>
                <p:cNvSpPr>
                  <a:spLocks noChangeAspect="1"/>
                </p:cNvSpPr>
                <p:nvPr/>
              </p:nvSpPr>
              <p:spPr>
                <a:xfrm flipH="1">
                  <a:off x="8992007" y="4594963"/>
                  <a:ext cx="137160" cy="137160"/>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4" name="Oval 373">
                  <a:extLst>
                    <a:ext uri="{FF2B5EF4-FFF2-40B4-BE49-F238E27FC236}">
                      <a16:creationId xmlns:a16="http://schemas.microsoft.com/office/drawing/2014/main" id="{A392F1FD-5B56-F702-9535-CDD68C98FB8A}"/>
                    </a:ext>
                  </a:extLst>
                </p:cNvPr>
                <p:cNvSpPr/>
                <p:nvPr/>
              </p:nvSpPr>
              <p:spPr>
                <a:xfrm>
                  <a:off x="7416381" y="2307048"/>
                  <a:ext cx="98341" cy="98341"/>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5" name="Oval 374">
                  <a:extLst>
                    <a:ext uri="{FF2B5EF4-FFF2-40B4-BE49-F238E27FC236}">
                      <a16:creationId xmlns:a16="http://schemas.microsoft.com/office/drawing/2014/main" id="{D78D24A1-970B-2A3D-AC77-842114061821}"/>
                    </a:ext>
                  </a:extLst>
                </p:cNvPr>
                <p:cNvSpPr/>
                <p:nvPr/>
              </p:nvSpPr>
              <p:spPr>
                <a:xfrm>
                  <a:off x="9176108" y="2302901"/>
                  <a:ext cx="98341" cy="98341"/>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49" name="Picture 348" descr="Icon&#10;&#10;Description automatically generated">
                <a:extLst>
                  <a:ext uri="{FF2B5EF4-FFF2-40B4-BE49-F238E27FC236}">
                    <a16:creationId xmlns:a16="http://schemas.microsoft.com/office/drawing/2014/main" id="{D135D6B9-21CD-A8DB-3874-F210AB74AB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948" y="2273964"/>
                <a:ext cx="359665" cy="359665"/>
              </a:xfrm>
              <a:prstGeom prst="rect">
                <a:avLst/>
              </a:prstGeom>
            </p:spPr>
          </p:pic>
          <p:pic>
            <p:nvPicPr>
              <p:cNvPr id="350" name="Picture 349" descr="Icon&#10;&#10;Description automatically generated">
                <a:extLst>
                  <a:ext uri="{FF2B5EF4-FFF2-40B4-BE49-F238E27FC236}">
                    <a16:creationId xmlns:a16="http://schemas.microsoft.com/office/drawing/2014/main" id="{986C9FE5-B642-4E80-E15F-87838B7B9C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947" y="4301180"/>
                <a:ext cx="359665" cy="359665"/>
              </a:xfrm>
              <a:prstGeom prst="rect">
                <a:avLst/>
              </a:prstGeom>
            </p:spPr>
          </p:pic>
          <p:pic>
            <p:nvPicPr>
              <p:cNvPr id="351" name="Picture 350" descr="Icon&#10;&#10;Description automatically generated">
                <a:extLst>
                  <a:ext uri="{FF2B5EF4-FFF2-40B4-BE49-F238E27FC236}">
                    <a16:creationId xmlns:a16="http://schemas.microsoft.com/office/drawing/2014/main" id="{EB706EB5-12A2-BC4F-13D8-EAC6A0975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29" y="2271028"/>
                <a:ext cx="359665" cy="359665"/>
              </a:xfrm>
              <a:prstGeom prst="rect">
                <a:avLst/>
              </a:prstGeom>
            </p:spPr>
          </p:pic>
          <p:pic>
            <p:nvPicPr>
              <p:cNvPr id="352" name="Picture 351" descr="Icon&#10;&#10;Description automatically generated">
                <a:extLst>
                  <a:ext uri="{FF2B5EF4-FFF2-40B4-BE49-F238E27FC236}">
                    <a16:creationId xmlns:a16="http://schemas.microsoft.com/office/drawing/2014/main" id="{351F3EB5-A2DE-556F-2386-0E6E2C65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28" y="4298244"/>
                <a:ext cx="359665" cy="359665"/>
              </a:xfrm>
              <a:prstGeom prst="rect">
                <a:avLst/>
              </a:prstGeom>
            </p:spPr>
          </p:pic>
          <p:pic>
            <p:nvPicPr>
              <p:cNvPr id="353" name="Picture 352" descr="A picture containing fan, device, vector graphics&#10;&#10;Description automatically generated">
                <a:extLst>
                  <a:ext uri="{FF2B5EF4-FFF2-40B4-BE49-F238E27FC236}">
                    <a16:creationId xmlns:a16="http://schemas.microsoft.com/office/drawing/2014/main" id="{E1742A24-BDF9-B152-CB46-741EAF29CB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810" y="3457693"/>
                <a:ext cx="265858" cy="267784"/>
              </a:xfrm>
              <a:prstGeom prst="rect">
                <a:avLst/>
              </a:prstGeom>
            </p:spPr>
          </p:pic>
          <p:pic>
            <p:nvPicPr>
              <p:cNvPr id="354" name="Picture 353" descr="A picture containing fan, device, vector graphics&#10;&#10;Description automatically generated">
                <a:extLst>
                  <a:ext uri="{FF2B5EF4-FFF2-40B4-BE49-F238E27FC236}">
                    <a16:creationId xmlns:a16="http://schemas.microsoft.com/office/drawing/2014/main" id="{AF7FC274-F25A-48F2-A0F6-A6D058FC74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7328" y="3482052"/>
                <a:ext cx="265858" cy="267784"/>
              </a:xfrm>
              <a:prstGeom prst="rect">
                <a:avLst/>
              </a:prstGeom>
            </p:spPr>
          </p:pic>
        </p:grpSp>
        <p:pic>
          <p:nvPicPr>
            <p:cNvPr id="376" name="Picture 375">
              <a:extLst>
                <a:ext uri="{FF2B5EF4-FFF2-40B4-BE49-F238E27FC236}">
                  <a16:creationId xmlns:a16="http://schemas.microsoft.com/office/drawing/2014/main" id="{5DA5F81E-599B-F5C1-5AE9-3F08EC49E6E8}"/>
                </a:ext>
              </a:extLst>
            </p:cNvPr>
            <p:cNvPicPr>
              <a:picLocks noChangeAspect="1"/>
            </p:cNvPicPr>
            <p:nvPr/>
          </p:nvPicPr>
          <p:blipFill>
            <a:blip r:embed="rId5"/>
            <a:stretch>
              <a:fillRect/>
            </a:stretch>
          </p:blipFill>
          <p:spPr>
            <a:xfrm rot="19226343">
              <a:off x="7008926" y="246820"/>
              <a:ext cx="505796" cy="315401"/>
            </a:xfrm>
            <a:prstGeom prst="rect">
              <a:avLst/>
            </a:prstGeom>
          </p:spPr>
        </p:pic>
        <p:pic>
          <p:nvPicPr>
            <p:cNvPr id="377" name="Picture 376">
              <a:extLst>
                <a:ext uri="{FF2B5EF4-FFF2-40B4-BE49-F238E27FC236}">
                  <a16:creationId xmlns:a16="http://schemas.microsoft.com/office/drawing/2014/main" id="{9365D71C-C9A0-4CCF-5577-A1B66A86A5ED}"/>
                </a:ext>
              </a:extLst>
            </p:cNvPr>
            <p:cNvPicPr>
              <a:picLocks noChangeAspect="1"/>
            </p:cNvPicPr>
            <p:nvPr/>
          </p:nvPicPr>
          <p:blipFill>
            <a:blip r:embed="rId5"/>
            <a:stretch>
              <a:fillRect/>
            </a:stretch>
          </p:blipFill>
          <p:spPr>
            <a:xfrm rot="2373657" flipH="1">
              <a:off x="9175243" y="248687"/>
              <a:ext cx="505796" cy="315401"/>
            </a:xfrm>
            <a:prstGeom prst="rect">
              <a:avLst/>
            </a:prstGeom>
          </p:spPr>
        </p:pic>
        <p:pic>
          <p:nvPicPr>
            <p:cNvPr id="378" name="Picture 377">
              <a:extLst>
                <a:ext uri="{FF2B5EF4-FFF2-40B4-BE49-F238E27FC236}">
                  <a16:creationId xmlns:a16="http://schemas.microsoft.com/office/drawing/2014/main" id="{E3C07DA9-D69B-2382-0337-4E3E644BBEE7}"/>
                </a:ext>
              </a:extLst>
            </p:cNvPr>
            <p:cNvPicPr>
              <a:picLocks noChangeAspect="1"/>
            </p:cNvPicPr>
            <p:nvPr/>
          </p:nvPicPr>
          <p:blipFill>
            <a:blip r:embed="rId5"/>
            <a:stretch>
              <a:fillRect/>
            </a:stretch>
          </p:blipFill>
          <p:spPr>
            <a:xfrm rot="2373657" flipV="1">
              <a:off x="7003126" y="6304985"/>
              <a:ext cx="505796" cy="315401"/>
            </a:xfrm>
            <a:prstGeom prst="rect">
              <a:avLst/>
            </a:prstGeom>
          </p:spPr>
        </p:pic>
        <p:pic>
          <p:nvPicPr>
            <p:cNvPr id="379" name="Picture 378">
              <a:extLst>
                <a:ext uri="{FF2B5EF4-FFF2-40B4-BE49-F238E27FC236}">
                  <a16:creationId xmlns:a16="http://schemas.microsoft.com/office/drawing/2014/main" id="{EB443D65-A8FB-25D3-AAF2-941D77FC7C0B}"/>
                </a:ext>
              </a:extLst>
            </p:cNvPr>
            <p:cNvPicPr>
              <a:picLocks noChangeAspect="1"/>
            </p:cNvPicPr>
            <p:nvPr/>
          </p:nvPicPr>
          <p:blipFill>
            <a:blip r:embed="rId5"/>
            <a:stretch>
              <a:fillRect/>
            </a:stretch>
          </p:blipFill>
          <p:spPr>
            <a:xfrm rot="19226343" flipH="1" flipV="1">
              <a:off x="9171678" y="6305751"/>
              <a:ext cx="505796" cy="315401"/>
            </a:xfrm>
            <a:prstGeom prst="rect">
              <a:avLst/>
            </a:prstGeom>
          </p:spPr>
        </p:pic>
        <p:sp>
          <p:nvSpPr>
            <p:cNvPr id="380" name="Oval 379">
              <a:extLst>
                <a:ext uri="{FF2B5EF4-FFF2-40B4-BE49-F238E27FC236}">
                  <a16:creationId xmlns:a16="http://schemas.microsoft.com/office/drawing/2014/main" id="{CAC335D6-264F-6BA6-805A-96FE0511A244}"/>
                </a:ext>
              </a:extLst>
            </p:cNvPr>
            <p:cNvSpPr/>
            <p:nvPr/>
          </p:nvSpPr>
          <p:spPr>
            <a:xfrm flipH="1">
              <a:off x="8806514" y="694829"/>
              <a:ext cx="230036" cy="230036"/>
            </a:xfrm>
            <a:prstGeom prst="ellipse">
              <a:avLst/>
            </a:prstGeom>
            <a:gradFill flip="none" rotWithShape="1">
              <a:gsLst>
                <a:gs pos="0">
                  <a:schemeClr val="accent4">
                    <a:lumMod val="20000"/>
                    <a:lumOff val="80000"/>
                  </a:schemeClr>
                </a:gs>
                <a:gs pos="100000">
                  <a:schemeClr val="accent4"/>
                </a:gs>
              </a:gsLst>
              <a:path path="circle">
                <a:fillToRect l="50000" t="50000" r="50000" b="50000"/>
              </a:path>
              <a:tileRect/>
            </a:gra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81" name="Picture 380">
              <a:extLst>
                <a:ext uri="{FF2B5EF4-FFF2-40B4-BE49-F238E27FC236}">
                  <a16:creationId xmlns:a16="http://schemas.microsoft.com/office/drawing/2014/main" id="{1632AB10-1F05-D7EE-0009-9980DF5DCE26}"/>
                </a:ext>
              </a:extLst>
            </p:cNvPr>
            <p:cNvPicPr>
              <a:picLocks noChangeAspect="1"/>
            </p:cNvPicPr>
            <p:nvPr/>
          </p:nvPicPr>
          <p:blipFill>
            <a:blip r:embed="rId6"/>
            <a:stretch>
              <a:fillRect/>
            </a:stretch>
          </p:blipFill>
          <p:spPr>
            <a:xfrm>
              <a:off x="7514722" y="1054704"/>
              <a:ext cx="472238" cy="405640"/>
            </a:xfrm>
            <a:prstGeom prst="rect">
              <a:avLst/>
            </a:prstGeom>
          </p:spPr>
        </p:pic>
        <p:pic>
          <p:nvPicPr>
            <p:cNvPr id="382" name="Picture 381">
              <a:extLst>
                <a:ext uri="{FF2B5EF4-FFF2-40B4-BE49-F238E27FC236}">
                  <a16:creationId xmlns:a16="http://schemas.microsoft.com/office/drawing/2014/main" id="{0B5E47B2-2750-52E4-632A-32C422A78B5A}"/>
                </a:ext>
              </a:extLst>
            </p:cNvPr>
            <p:cNvPicPr>
              <a:picLocks noChangeAspect="1"/>
            </p:cNvPicPr>
            <p:nvPr/>
          </p:nvPicPr>
          <p:blipFill>
            <a:blip r:embed="rId6"/>
            <a:stretch>
              <a:fillRect/>
            </a:stretch>
          </p:blipFill>
          <p:spPr>
            <a:xfrm>
              <a:off x="8703870" y="1054704"/>
              <a:ext cx="472238" cy="405640"/>
            </a:xfrm>
            <a:prstGeom prst="rect">
              <a:avLst/>
            </a:prstGeom>
          </p:spPr>
        </p:pic>
        <p:grpSp>
          <p:nvGrpSpPr>
            <p:cNvPr id="383" name="Group 382">
              <a:extLst>
                <a:ext uri="{FF2B5EF4-FFF2-40B4-BE49-F238E27FC236}">
                  <a16:creationId xmlns:a16="http://schemas.microsoft.com/office/drawing/2014/main" id="{1CF5C779-621B-E8F9-CE70-E152DA16CC27}"/>
                </a:ext>
              </a:extLst>
            </p:cNvPr>
            <p:cNvGrpSpPr/>
            <p:nvPr/>
          </p:nvGrpSpPr>
          <p:grpSpPr>
            <a:xfrm>
              <a:off x="7435514" y="2164870"/>
              <a:ext cx="1821744" cy="3210016"/>
              <a:chOff x="5211075" y="2166425"/>
              <a:chExt cx="1821744" cy="3210016"/>
            </a:xfrm>
          </p:grpSpPr>
          <p:cxnSp>
            <p:nvCxnSpPr>
              <p:cNvPr id="384" name="Straight Connector 383">
                <a:extLst>
                  <a:ext uri="{FF2B5EF4-FFF2-40B4-BE49-F238E27FC236}">
                    <a16:creationId xmlns:a16="http://schemas.microsoft.com/office/drawing/2014/main" id="{B26989DA-21AB-E938-A33F-2F4EAD0F2D3B}"/>
                  </a:ext>
                </a:extLst>
              </p:cNvPr>
              <p:cNvCxnSpPr/>
              <p:nvPr/>
            </p:nvCxnSpPr>
            <p:spPr>
              <a:xfrm>
                <a:off x="6115290" y="3362745"/>
                <a:ext cx="0" cy="19585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Connector: Elbow 54">
                <a:extLst>
                  <a:ext uri="{FF2B5EF4-FFF2-40B4-BE49-F238E27FC236}">
                    <a16:creationId xmlns:a16="http://schemas.microsoft.com/office/drawing/2014/main" id="{B2DF02DC-B8FE-500D-7C91-4751B4CFAA46}"/>
                  </a:ext>
                </a:extLst>
              </p:cNvPr>
              <p:cNvCxnSpPr>
                <a:cxnSpLocks/>
              </p:cNvCxnSpPr>
              <p:nvPr/>
            </p:nvCxnSpPr>
            <p:spPr>
              <a:xfrm rot="16200000" flipH="1">
                <a:off x="5501018" y="4054182"/>
                <a:ext cx="2013697" cy="630820"/>
              </a:xfrm>
              <a:prstGeom prst="bentConnector3">
                <a:avLst>
                  <a:gd name="adj1" fmla="val 86787"/>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6" name="Connector: Elbow 55">
                <a:extLst>
                  <a:ext uri="{FF2B5EF4-FFF2-40B4-BE49-F238E27FC236}">
                    <a16:creationId xmlns:a16="http://schemas.microsoft.com/office/drawing/2014/main" id="{3DFDF7D3-BBB1-126C-6333-0C589458DE5A}"/>
                  </a:ext>
                </a:extLst>
              </p:cNvPr>
              <p:cNvCxnSpPr>
                <a:cxnSpLocks/>
              </p:cNvCxnSpPr>
              <p:nvPr/>
            </p:nvCxnSpPr>
            <p:spPr>
              <a:xfrm rot="5400000">
                <a:off x="4728548" y="4054183"/>
                <a:ext cx="2013697" cy="630820"/>
              </a:xfrm>
              <a:prstGeom prst="bentConnector3">
                <a:avLst>
                  <a:gd name="adj1" fmla="val 86787"/>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7" name="Connector: Elbow 56">
                <a:extLst>
                  <a:ext uri="{FF2B5EF4-FFF2-40B4-BE49-F238E27FC236}">
                    <a16:creationId xmlns:a16="http://schemas.microsoft.com/office/drawing/2014/main" id="{81446893-D932-AA14-ECB6-E9A24DB9B8FE}"/>
                  </a:ext>
                </a:extLst>
              </p:cNvPr>
              <p:cNvCxnSpPr/>
              <p:nvPr/>
            </p:nvCxnSpPr>
            <p:spPr>
              <a:xfrm rot="5400000">
                <a:off x="5061180" y="3770602"/>
                <a:ext cx="1313429" cy="497711"/>
              </a:xfrm>
              <a:prstGeom prst="bentConnector3">
                <a:avLst>
                  <a:gd name="adj1" fmla="val 99350"/>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8" name="Connector: Elbow 57">
                <a:extLst>
                  <a:ext uri="{FF2B5EF4-FFF2-40B4-BE49-F238E27FC236}">
                    <a16:creationId xmlns:a16="http://schemas.microsoft.com/office/drawing/2014/main" id="{2C1F72D0-98DE-F1BE-0102-855CC0CE2F27}"/>
                  </a:ext>
                </a:extLst>
              </p:cNvPr>
              <p:cNvCxnSpPr>
                <a:cxnSpLocks/>
              </p:cNvCxnSpPr>
              <p:nvPr/>
            </p:nvCxnSpPr>
            <p:spPr>
              <a:xfrm rot="16200000" flipH="1">
                <a:off x="5844811" y="3770602"/>
                <a:ext cx="1313429" cy="497711"/>
              </a:xfrm>
              <a:prstGeom prst="bentConnector3">
                <a:avLst>
                  <a:gd name="adj1" fmla="val 99350"/>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9" name="Connector: Elbow 60">
                <a:extLst>
                  <a:ext uri="{FF2B5EF4-FFF2-40B4-BE49-F238E27FC236}">
                    <a16:creationId xmlns:a16="http://schemas.microsoft.com/office/drawing/2014/main" id="{E0C383AC-255C-2884-EC17-D12703593CB9}"/>
                  </a:ext>
                </a:extLst>
              </p:cNvPr>
              <p:cNvCxnSpPr/>
              <p:nvPr/>
            </p:nvCxnSpPr>
            <p:spPr>
              <a:xfrm rot="5400000">
                <a:off x="5243480" y="3420467"/>
                <a:ext cx="699972" cy="584522"/>
              </a:xfrm>
              <a:prstGeom prst="bentConnector3">
                <a:avLst>
                  <a:gd name="adj1" fmla="val 10043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0" name="Connector: Elbow 63">
                <a:extLst>
                  <a:ext uri="{FF2B5EF4-FFF2-40B4-BE49-F238E27FC236}">
                    <a16:creationId xmlns:a16="http://schemas.microsoft.com/office/drawing/2014/main" id="{D8E3D32D-5A6D-470F-007E-2CBC3F631400}"/>
                  </a:ext>
                </a:extLst>
              </p:cNvPr>
              <p:cNvCxnSpPr>
                <a:cxnSpLocks/>
              </p:cNvCxnSpPr>
              <p:nvPr/>
            </p:nvCxnSpPr>
            <p:spPr>
              <a:xfrm rot="16200000" flipH="1">
                <a:off x="6283686" y="3420467"/>
                <a:ext cx="699972" cy="584522"/>
              </a:xfrm>
              <a:prstGeom prst="bentConnector3">
                <a:avLst>
                  <a:gd name="adj1" fmla="val 10043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B1DBE1A4-C211-FC59-09B7-37A26349B6B4}"/>
                  </a:ext>
                </a:extLst>
              </p:cNvPr>
              <p:cNvCxnSpPr/>
              <p:nvPr/>
            </p:nvCxnSpPr>
            <p:spPr>
              <a:xfrm>
                <a:off x="588572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A481DEF5-626E-0F06-2533-969613A3479C}"/>
                  </a:ext>
                </a:extLst>
              </p:cNvPr>
              <p:cNvCxnSpPr/>
              <p:nvPr/>
            </p:nvCxnSpPr>
            <p:spPr>
              <a:xfrm>
                <a:off x="5888638" y="2601902"/>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3" name="Connector: Elbow 66">
                <a:extLst>
                  <a:ext uri="{FF2B5EF4-FFF2-40B4-BE49-F238E27FC236}">
                    <a16:creationId xmlns:a16="http://schemas.microsoft.com/office/drawing/2014/main" id="{029E55EA-FC1E-BA4D-7C06-6F1D88999B98}"/>
                  </a:ext>
                </a:extLst>
              </p:cNvPr>
              <p:cNvCxnSpPr/>
              <p:nvPr/>
            </p:nvCxnSpPr>
            <p:spPr>
              <a:xfrm rot="5400000">
                <a:off x="5446207" y="3098911"/>
                <a:ext cx="532563" cy="206996"/>
              </a:xfrm>
              <a:prstGeom prst="bentConnector3">
                <a:avLst>
                  <a:gd name="adj1" fmla="val 5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4" name="Connector: Elbow 67">
                <a:extLst>
                  <a:ext uri="{FF2B5EF4-FFF2-40B4-BE49-F238E27FC236}">
                    <a16:creationId xmlns:a16="http://schemas.microsoft.com/office/drawing/2014/main" id="{9B99588D-75CE-35A3-DCB8-379D6FE67DD9}"/>
                  </a:ext>
                </a:extLst>
              </p:cNvPr>
              <p:cNvCxnSpPr>
                <a:cxnSpLocks/>
              </p:cNvCxnSpPr>
              <p:nvPr/>
            </p:nvCxnSpPr>
            <p:spPr>
              <a:xfrm rot="10800000" flipV="1">
                <a:off x="5393955" y="2897944"/>
                <a:ext cx="422032" cy="172832"/>
              </a:xfrm>
              <a:prstGeom prst="bentConnector3">
                <a:avLst>
                  <a:gd name="adj1" fmla="val 10047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7D9D804D-75E7-9266-A98A-443F074198FE}"/>
                  </a:ext>
                </a:extLst>
              </p:cNvPr>
              <p:cNvCxnSpPr/>
              <p:nvPr/>
            </p:nvCxnSpPr>
            <p:spPr>
              <a:xfrm flipH="1">
                <a:off x="5211075" y="2855741"/>
                <a:ext cx="6049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6" name="Connector: Elbow 69">
                <a:extLst>
                  <a:ext uri="{FF2B5EF4-FFF2-40B4-BE49-F238E27FC236}">
                    <a16:creationId xmlns:a16="http://schemas.microsoft.com/office/drawing/2014/main" id="{04112E0F-5B57-7BB7-327D-2D82BBA684ED}"/>
                  </a:ext>
                </a:extLst>
              </p:cNvPr>
              <p:cNvCxnSpPr>
                <a:cxnSpLocks/>
              </p:cNvCxnSpPr>
              <p:nvPr/>
            </p:nvCxnSpPr>
            <p:spPr>
              <a:xfrm rot="10800000">
                <a:off x="5211075" y="2244293"/>
                <a:ext cx="604912" cy="567236"/>
              </a:xfrm>
              <a:prstGeom prst="bentConnector3">
                <a:avLst>
                  <a:gd name="adj1" fmla="val 702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7" name="Connector: Elbow 70">
                <a:extLst>
                  <a:ext uri="{FF2B5EF4-FFF2-40B4-BE49-F238E27FC236}">
                    <a16:creationId xmlns:a16="http://schemas.microsoft.com/office/drawing/2014/main" id="{829F8503-1F21-79EA-535D-89B7CE21D428}"/>
                  </a:ext>
                </a:extLst>
              </p:cNvPr>
              <p:cNvCxnSpPr>
                <a:cxnSpLocks/>
              </p:cNvCxnSpPr>
              <p:nvPr/>
            </p:nvCxnSpPr>
            <p:spPr>
              <a:xfrm rot="16200000" flipH="1">
                <a:off x="6259408" y="3106638"/>
                <a:ext cx="532565" cy="191544"/>
              </a:xfrm>
              <a:prstGeom prst="bentConnector3">
                <a:avLst>
                  <a:gd name="adj1" fmla="val 944"/>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8" name="Connector: Elbow 71">
                <a:extLst>
                  <a:ext uri="{FF2B5EF4-FFF2-40B4-BE49-F238E27FC236}">
                    <a16:creationId xmlns:a16="http://schemas.microsoft.com/office/drawing/2014/main" id="{01D811E1-C58F-D2D5-A4BF-3A7284E60B26}"/>
                  </a:ext>
                </a:extLst>
              </p:cNvPr>
              <p:cNvCxnSpPr>
                <a:cxnSpLocks/>
              </p:cNvCxnSpPr>
              <p:nvPr/>
            </p:nvCxnSpPr>
            <p:spPr>
              <a:xfrm rot="10800000" flipH="1" flipV="1">
                <a:off x="6429917" y="2897945"/>
                <a:ext cx="422032" cy="172832"/>
              </a:xfrm>
              <a:prstGeom prst="bentConnector3">
                <a:avLst>
                  <a:gd name="adj1" fmla="val 97619"/>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B37053B5-4231-09AF-57C2-EAFB15B69401}"/>
                  </a:ext>
                </a:extLst>
              </p:cNvPr>
              <p:cNvCxnSpPr>
                <a:cxnSpLocks/>
              </p:cNvCxnSpPr>
              <p:nvPr/>
            </p:nvCxnSpPr>
            <p:spPr>
              <a:xfrm>
                <a:off x="6429917" y="2855742"/>
                <a:ext cx="58584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0" name="Connector: Elbow 73">
                <a:extLst>
                  <a:ext uri="{FF2B5EF4-FFF2-40B4-BE49-F238E27FC236}">
                    <a16:creationId xmlns:a16="http://schemas.microsoft.com/office/drawing/2014/main" id="{860337A4-202B-64B5-99D5-ECAF59D53891}"/>
                  </a:ext>
                </a:extLst>
              </p:cNvPr>
              <p:cNvCxnSpPr>
                <a:cxnSpLocks/>
              </p:cNvCxnSpPr>
              <p:nvPr/>
            </p:nvCxnSpPr>
            <p:spPr>
              <a:xfrm rot="10800000" flipH="1">
                <a:off x="6427907" y="2244294"/>
                <a:ext cx="604912" cy="567236"/>
              </a:xfrm>
              <a:prstGeom prst="bentConnector3">
                <a:avLst>
                  <a:gd name="adj1" fmla="val 702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4FD14C79-437B-DCD7-F503-DED2B4D4E130}"/>
                  </a:ext>
                </a:extLst>
              </p:cNvPr>
              <p:cNvCxnSpPr/>
              <p:nvPr/>
            </p:nvCxnSpPr>
            <p:spPr>
              <a:xfrm>
                <a:off x="5712488" y="2471895"/>
                <a:ext cx="103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A00D36BC-EDC6-0819-FE6A-B1D90D0A8FBC}"/>
                  </a:ext>
                </a:extLst>
              </p:cNvPr>
              <p:cNvCxnSpPr/>
              <p:nvPr/>
            </p:nvCxnSpPr>
            <p:spPr>
              <a:xfrm>
                <a:off x="6422191" y="2471895"/>
                <a:ext cx="103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3" name="Connector: Elbow 76">
                <a:extLst>
                  <a:ext uri="{FF2B5EF4-FFF2-40B4-BE49-F238E27FC236}">
                    <a16:creationId xmlns:a16="http://schemas.microsoft.com/office/drawing/2014/main" id="{35CD3B21-AEF2-EAD6-D109-15AF6D3A8EE2}"/>
                  </a:ext>
                </a:extLst>
              </p:cNvPr>
              <p:cNvCxnSpPr/>
              <p:nvPr/>
            </p:nvCxnSpPr>
            <p:spPr>
              <a:xfrm rot="16200000" flipH="1">
                <a:off x="6203852" y="2176473"/>
                <a:ext cx="608930" cy="588833"/>
              </a:xfrm>
              <a:prstGeom prst="bentConnector3">
                <a:avLst>
                  <a:gd name="adj1" fmla="val 82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FD4F6380-CDEA-CE0F-2905-AB1FB0DAC1EE}"/>
                  </a:ext>
                </a:extLst>
              </p:cNvPr>
              <p:cNvCxnSpPr>
                <a:cxnSpLocks/>
              </p:cNvCxnSpPr>
              <p:nvPr/>
            </p:nvCxnSpPr>
            <p:spPr>
              <a:xfrm flipH="1">
                <a:off x="6429918" y="2771335"/>
                <a:ext cx="3728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5" name="Group 404">
                <a:extLst>
                  <a:ext uri="{FF2B5EF4-FFF2-40B4-BE49-F238E27FC236}">
                    <a16:creationId xmlns:a16="http://schemas.microsoft.com/office/drawing/2014/main" id="{56BE2ECF-D829-A651-8CE5-8372839947CC}"/>
                  </a:ext>
                </a:extLst>
              </p:cNvPr>
              <p:cNvGrpSpPr/>
              <p:nvPr/>
            </p:nvGrpSpPr>
            <p:grpSpPr>
              <a:xfrm>
                <a:off x="6430408" y="2506663"/>
                <a:ext cx="74733" cy="1980930"/>
                <a:chOff x="6430408" y="2506663"/>
                <a:chExt cx="74733" cy="1980930"/>
              </a:xfrm>
            </p:grpSpPr>
            <p:cxnSp>
              <p:nvCxnSpPr>
                <p:cNvPr id="409" name="Connector: Elbow 82">
                  <a:extLst>
                    <a:ext uri="{FF2B5EF4-FFF2-40B4-BE49-F238E27FC236}">
                      <a16:creationId xmlns:a16="http://schemas.microsoft.com/office/drawing/2014/main" id="{A1936814-341F-AB04-BD72-B0D37A1435AB}"/>
                    </a:ext>
                  </a:extLst>
                </p:cNvPr>
                <p:cNvCxnSpPr>
                  <a:cxnSpLocks/>
                </p:cNvCxnSpPr>
                <p:nvPr/>
              </p:nvCxnSpPr>
              <p:spPr>
                <a:xfrm rot="16200000" flipH="1">
                  <a:off x="5461708" y="3475363"/>
                  <a:ext cx="1980930" cy="43529"/>
                </a:xfrm>
                <a:prstGeom prst="bentConnector3">
                  <a:avLst>
                    <a:gd name="adj1" fmla="val 15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158774CA-7A2A-B9AA-BDA1-1512E397EEE8}"/>
                    </a:ext>
                  </a:extLst>
                </p:cNvPr>
                <p:cNvCxnSpPr/>
                <p:nvPr/>
              </p:nvCxnSpPr>
              <p:spPr>
                <a:xfrm>
                  <a:off x="6470762" y="4487593"/>
                  <a:ext cx="343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E6E552DB-C03D-DBA6-3170-AC68480877C7}"/>
                  </a:ext>
                </a:extLst>
              </p:cNvPr>
              <p:cNvGrpSpPr/>
              <p:nvPr/>
            </p:nvGrpSpPr>
            <p:grpSpPr>
              <a:xfrm flipH="1">
                <a:off x="5728761" y="2506663"/>
                <a:ext cx="74733" cy="1980930"/>
                <a:chOff x="6430408" y="2506663"/>
                <a:chExt cx="74733" cy="1980930"/>
              </a:xfrm>
            </p:grpSpPr>
            <p:cxnSp>
              <p:nvCxnSpPr>
                <p:cNvPr id="407" name="Connector: Elbow 80">
                  <a:extLst>
                    <a:ext uri="{FF2B5EF4-FFF2-40B4-BE49-F238E27FC236}">
                      <a16:creationId xmlns:a16="http://schemas.microsoft.com/office/drawing/2014/main" id="{9C2B1BAB-5CD8-D341-7FBA-9EF1741490B7}"/>
                    </a:ext>
                  </a:extLst>
                </p:cNvPr>
                <p:cNvCxnSpPr>
                  <a:cxnSpLocks/>
                </p:cNvCxnSpPr>
                <p:nvPr/>
              </p:nvCxnSpPr>
              <p:spPr>
                <a:xfrm rot="16200000" flipH="1">
                  <a:off x="5461708" y="3475363"/>
                  <a:ext cx="1980930" cy="43529"/>
                </a:xfrm>
                <a:prstGeom prst="bentConnector3">
                  <a:avLst>
                    <a:gd name="adj1" fmla="val 15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D7B70157-A8F1-C0F2-C6FF-CBBDE49DC507}"/>
                    </a:ext>
                  </a:extLst>
                </p:cNvPr>
                <p:cNvCxnSpPr/>
                <p:nvPr/>
              </p:nvCxnSpPr>
              <p:spPr>
                <a:xfrm>
                  <a:off x="6470762" y="4487593"/>
                  <a:ext cx="343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411" name="Group 410">
              <a:extLst>
                <a:ext uri="{FF2B5EF4-FFF2-40B4-BE49-F238E27FC236}">
                  <a16:creationId xmlns:a16="http://schemas.microsoft.com/office/drawing/2014/main" id="{694CC891-C2AC-0754-D794-3D7699414245}"/>
                </a:ext>
              </a:extLst>
            </p:cNvPr>
            <p:cNvGrpSpPr/>
            <p:nvPr/>
          </p:nvGrpSpPr>
          <p:grpSpPr>
            <a:xfrm>
              <a:off x="7456796" y="343648"/>
              <a:ext cx="653371" cy="1956791"/>
              <a:chOff x="7456796" y="243450"/>
              <a:chExt cx="653371" cy="2056989"/>
            </a:xfrm>
          </p:grpSpPr>
          <p:cxnSp>
            <p:nvCxnSpPr>
              <p:cNvPr id="412" name="Connector: Elbow 17">
                <a:extLst>
                  <a:ext uri="{FF2B5EF4-FFF2-40B4-BE49-F238E27FC236}">
                    <a16:creationId xmlns:a16="http://schemas.microsoft.com/office/drawing/2014/main" id="{607D1471-7A89-32B0-76B3-188C79E21D0B}"/>
                  </a:ext>
                </a:extLst>
              </p:cNvPr>
              <p:cNvCxnSpPr>
                <a:endCxn id="381" idx="3"/>
              </p:cNvCxnSpPr>
              <p:nvPr/>
            </p:nvCxnSpPr>
            <p:spPr>
              <a:xfrm rot="16200000" flipV="1">
                <a:off x="7508967" y="1735518"/>
                <a:ext cx="1042915" cy="86927"/>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3" name="Connector: Elbow 19">
                <a:extLst>
                  <a:ext uri="{FF2B5EF4-FFF2-40B4-BE49-F238E27FC236}">
                    <a16:creationId xmlns:a16="http://schemas.microsoft.com/office/drawing/2014/main" id="{82B9F2E7-8D86-0CDC-A854-8E97311280A9}"/>
                  </a:ext>
                </a:extLst>
              </p:cNvPr>
              <p:cNvCxnSpPr>
                <a:endCxn id="376" idx="3"/>
              </p:cNvCxnSpPr>
              <p:nvPr/>
            </p:nvCxnSpPr>
            <p:spPr>
              <a:xfrm rot="16200000" flipV="1">
                <a:off x="6754987" y="945259"/>
                <a:ext cx="2056989" cy="653371"/>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AA93866B-BA7C-456C-B0C8-B19E7FB1E60D}"/>
                </a:ext>
              </a:extLst>
            </p:cNvPr>
            <p:cNvGrpSpPr/>
            <p:nvPr/>
          </p:nvGrpSpPr>
          <p:grpSpPr>
            <a:xfrm flipH="1">
              <a:off x="8590716" y="343648"/>
              <a:ext cx="653371" cy="1951379"/>
              <a:chOff x="7456796" y="243450"/>
              <a:chExt cx="653371" cy="2056989"/>
            </a:xfrm>
          </p:grpSpPr>
          <p:cxnSp>
            <p:nvCxnSpPr>
              <p:cNvPr id="415" name="Connector: Elbow 103">
                <a:extLst>
                  <a:ext uri="{FF2B5EF4-FFF2-40B4-BE49-F238E27FC236}">
                    <a16:creationId xmlns:a16="http://schemas.microsoft.com/office/drawing/2014/main" id="{46E91D21-9B6A-0DD0-9586-061C75D328D2}"/>
                  </a:ext>
                </a:extLst>
              </p:cNvPr>
              <p:cNvCxnSpPr/>
              <p:nvPr/>
            </p:nvCxnSpPr>
            <p:spPr>
              <a:xfrm rot="16200000" flipV="1">
                <a:off x="7508967" y="1735518"/>
                <a:ext cx="1042915" cy="86927"/>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6" name="Connector: Elbow 104">
                <a:extLst>
                  <a:ext uri="{FF2B5EF4-FFF2-40B4-BE49-F238E27FC236}">
                    <a16:creationId xmlns:a16="http://schemas.microsoft.com/office/drawing/2014/main" id="{6A277BFB-0382-BFFB-4288-7F9BBA4BD6FD}"/>
                  </a:ext>
                </a:extLst>
              </p:cNvPr>
              <p:cNvCxnSpPr/>
              <p:nvPr/>
            </p:nvCxnSpPr>
            <p:spPr>
              <a:xfrm rot="16200000" flipV="1">
                <a:off x="6754987" y="945259"/>
                <a:ext cx="2056989" cy="653371"/>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7" name="Connector: Elbow 27">
              <a:extLst>
                <a:ext uri="{FF2B5EF4-FFF2-40B4-BE49-F238E27FC236}">
                  <a16:creationId xmlns:a16="http://schemas.microsoft.com/office/drawing/2014/main" id="{AA38998A-B27C-E9A6-3634-9D87358CADA8}"/>
                </a:ext>
              </a:extLst>
            </p:cNvPr>
            <p:cNvCxnSpPr>
              <a:endCxn id="380" idx="6"/>
            </p:cNvCxnSpPr>
            <p:nvPr/>
          </p:nvCxnSpPr>
          <p:spPr>
            <a:xfrm rot="5400000" flipH="1" flipV="1">
              <a:off x="7932345" y="1421364"/>
              <a:ext cx="1485686" cy="262652"/>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8" name="Connector: Elbow 105">
              <a:extLst>
                <a:ext uri="{FF2B5EF4-FFF2-40B4-BE49-F238E27FC236}">
                  <a16:creationId xmlns:a16="http://schemas.microsoft.com/office/drawing/2014/main" id="{F3BBF796-1971-0BB5-6796-586D05858276}"/>
                </a:ext>
              </a:extLst>
            </p:cNvPr>
            <p:cNvCxnSpPr>
              <a:cxnSpLocks/>
            </p:cNvCxnSpPr>
            <p:nvPr/>
          </p:nvCxnSpPr>
          <p:spPr>
            <a:xfrm rot="5400000">
              <a:off x="5843979" y="4082821"/>
              <a:ext cx="3708513" cy="684385"/>
            </a:xfrm>
            <a:prstGeom prst="bentConnector3">
              <a:avLst>
                <a:gd name="adj1" fmla="val 6731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9" name="Connector: Elbow 115">
              <a:extLst>
                <a:ext uri="{FF2B5EF4-FFF2-40B4-BE49-F238E27FC236}">
                  <a16:creationId xmlns:a16="http://schemas.microsoft.com/office/drawing/2014/main" id="{1A5538E8-8D85-1B70-0D21-C4C42C60E4B1}"/>
                </a:ext>
              </a:extLst>
            </p:cNvPr>
            <p:cNvCxnSpPr>
              <a:cxnSpLocks/>
            </p:cNvCxnSpPr>
            <p:nvPr/>
          </p:nvCxnSpPr>
          <p:spPr>
            <a:xfrm rot="16200000" flipH="1">
              <a:off x="7155837" y="4093991"/>
              <a:ext cx="3708513" cy="684385"/>
            </a:xfrm>
            <a:prstGeom prst="bentConnector3">
              <a:avLst>
                <a:gd name="adj1" fmla="val 67315"/>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8" name="TextBox 517">
            <a:extLst>
              <a:ext uri="{FF2B5EF4-FFF2-40B4-BE49-F238E27FC236}">
                <a16:creationId xmlns:a16="http://schemas.microsoft.com/office/drawing/2014/main" id="{5E77F6A5-50A5-3BD6-E55C-7DC00E1E61F0}"/>
              </a:ext>
            </a:extLst>
          </p:cNvPr>
          <p:cNvSpPr txBox="1"/>
          <p:nvPr/>
        </p:nvSpPr>
        <p:spPr>
          <a:xfrm>
            <a:off x="777240" y="1687815"/>
            <a:ext cx="532699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marR="0" lvl="0" fontAlgn="auto">
              <a:lnSpc>
                <a:spcPts val="1900"/>
              </a:lnSpc>
              <a:spcBef>
                <a:spcPts val="0"/>
              </a:spcBef>
              <a:spcAft>
                <a:spcPts val="1000"/>
              </a:spcAft>
              <a:buSzTx/>
              <a:tabLst/>
              <a:defRPr/>
            </a:pPr>
            <a:r>
              <a:rPr lang="en-US" sz="1700"/>
              <a:t>ALL SYSTEMS RUN ON SOURCE UNIT USING ALREADY INTEGRATED QNX</a:t>
            </a:r>
            <a:r>
              <a:rPr lang="en-US" sz="1700" baseline="30000"/>
              <a:t>®</a:t>
            </a:r>
            <a:r>
              <a:rPr lang="en-US" sz="1700"/>
              <a:t> SW COMPONENTS</a:t>
            </a:r>
          </a:p>
          <a:p>
            <a:pPr marL="268288" indent="-268288">
              <a:lnSpc>
                <a:spcPts val="1800"/>
              </a:lnSpc>
              <a:spcAft>
                <a:spcPts val="1000"/>
              </a:spcAft>
              <a:buFont typeface="Arial" panose="020B0604020202020204" pitchFamily="34" charset="0"/>
              <a:buChar char="•"/>
              <a:defRPr/>
            </a:pPr>
            <a:r>
              <a:rPr lang="en-US" sz="1700" b="0"/>
              <a:t>Increased simplification</a:t>
            </a:r>
          </a:p>
          <a:p>
            <a:pPr marL="268288" indent="-268288">
              <a:lnSpc>
                <a:spcPts val="1800"/>
              </a:lnSpc>
              <a:spcAft>
                <a:spcPts val="1000"/>
              </a:spcAft>
              <a:buFont typeface="Arial" panose="020B0604020202020204" pitchFamily="34" charset="0"/>
              <a:buChar char="•"/>
              <a:defRPr/>
            </a:pPr>
            <a:r>
              <a:rPr lang="en-US" sz="1700" b="0"/>
              <a:t>Eliminate duplication of SW</a:t>
            </a:r>
          </a:p>
          <a:p>
            <a:pPr marL="268288" indent="-268288">
              <a:lnSpc>
                <a:spcPts val="1800"/>
              </a:lnSpc>
              <a:spcAft>
                <a:spcPts val="1000"/>
              </a:spcAft>
              <a:buFont typeface="Arial" panose="020B0604020202020204" pitchFamily="34" charset="0"/>
              <a:buChar char="•"/>
              <a:defRPr/>
            </a:pPr>
            <a:r>
              <a:rPr lang="en-US" sz="1700" b="0"/>
              <a:t>Reduced wiring</a:t>
            </a:r>
          </a:p>
          <a:p>
            <a:pPr marL="268288" indent="-268288">
              <a:lnSpc>
                <a:spcPts val="1800"/>
              </a:lnSpc>
              <a:spcAft>
                <a:spcPts val="1000"/>
              </a:spcAft>
              <a:buFont typeface="Arial" panose="020B0604020202020204" pitchFamily="34" charset="0"/>
              <a:buChar char="•"/>
              <a:defRPr/>
            </a:pPr>
            <a:r>
              <a:rPr lang="en-US" sz="1700" b="0"/>
              <a:t>Reduced modules</a:t>
            </a:r>
          </a:p>
          <a:p>
            <a:pPr marL="268288" indent="-268288">
              <a:lnSpc>
                <a:spcPts val="1800"/>
              </a:lnSpc>
              <a:spcAft>
                <a:spcPts val="1000"/>
              </a:spcAft>
              <a:buFont typeface="Arial" panose="020B0604020202020204" pitchFamily="34" charset="0"/>
              <a:buChar char="•"/>
              <a:defRPr/>
            </a:pPr>
            <a:r>
              <a:rPr lang="en-US" sz="1700" b="0"/>
              <a:t>Reduced mass</a:t>
            </a:r>
          </a:p>
          <a:p>
            <a:pPr marL="268288" indent="-268288">
              <a:lnSpc>
                <a:spcPts val="1800"/>
              </a:lnSpc>
              <a:spcAft>
                <a:spcPts val="1000"/>
              </a:spcAft>
              <a:buFont typeface="Arial" panose="020B0604020202020204" pitchFamily="34" charset="0"/>
              <a:buChar char="•"/>
              <a:defRPr/>
            </a:pPr>
            <a:r>
              <a:rPr lang="en-US" sz="1700" b="0"/>
              <a:t>Reduced cost</a:t>
            </a:r>
          </a:p>
          <a:p>
            <a:pPr marL="800100" lvl="1" indent="-342900">
              <a:buFont typeface="Arial" panose="020B0604020202020204" pitchFamily="34" charset="0"/>
              <a:buChar char="•"/>
            </a:pPr>
            <a:endParaRPr lang="en-US" sz="2000">
              <a:latin typeface="Arial" panose="020B0604020202020204" pitchFamily="34" charset="0"/>
            </a:endParaRPr>
          </a:p>
        </p:txBody>
      </p:sp>
      <p:sp>
        <p:nvSpPr>
          <p:cNvPr id="2" name="Slide Number Placeholder 2">
            <a:extLst>
              <a:ext uri="{FF2B5EF4-FFF2-40B4-BE49-F238E27FC236}">
                <a16:creationId xmlns:a16="http://schemas.microsoft.com/office/drawing/2014/main" id="{ADE852F8-E61B-FED2-BBDB-78FBAA3550CF}"/>
              </a:ext>
            </a:extLst>
          </p:cNvPr>
          <p:cNvSpPr txBox="1">
            <a:spLocks/>
          </p:cNvSpPr>
          <p:nvPr/>
        </p:nvSpPr>
        <p:spPr>
          <a:xfrm rot="10800000" flipV="1">
            <a:off x="11531907"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CB4B4D-7CA3-9044-876B-883B54F8677D}" type="slidenum">
              <a:rPr lang="en-CA" smtClean="0">
                <a:solidFill>
                  <a:prstClr val="white">
                    <a:lumMod val="75000"/>
                  </a:prstClr>
                </a:solidFill>
              </a:rPr>
              <a:pPr>
                <a:defRPr/>
              </a:pPr>
              <a:t>12</a:t>
            </a:fld>
            <a:endParaRPr lang="en-CA">
              <a:solidFill>
                <a:prstClr val="white">
                  <a:lumMod val="75000"/>
                </a:prstClr>
              </a:solidFill>
            </a:endParaRPr>
          </a:p>
        </p:txBody>
      </p:sp>
      <p:sp>
        <p:nvSpPr>
          <p:cNvPr id="3" name="Rectangle 2">
            <a:extLst>
              <a:ext uri="{FF2B5EF4-FFF2-40B4-BE49-F238E27FC236}">
                <a16:creationId xmlns:a16="http://schemas.microsoft.com/office/drawing/2014/main" id="{2CE63112-5ADA-0AA7-6115-37F20F6B55C5}"/>
              </a:ext>
            </a:extLst>
          </p:cNvPr>
          <p:cNvSpPr/>
          <p:nvPr/>
        </p:nvSpPr>
        <p:spPr>
          <a:xfrm>
            <a:off x="8732041" y="2419440"/>
            <a:ext cx="559890" cy="273970"/>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40"/>
              </a:lnSpc>
            </a:pPr>
            <a:r>
              <a:rPr lang="en-US" sz="625"/>
              <a:t>Source Unit with QNX</a:t>
            </a:r>
          </a:p>
        </p:txBody>
      </p:sp>
      <p:sp>
        <p:nvSpPr>
          <p:cNvPr id="4" name="Rectangle 3">
            <a:extLst>
              <a:ext uri="{FF2B5EF4-FFF2-40B4-BE49-F238E27FC236}">
                <a16:creationId xmlns:a16="http://schemas.microsoft.com/office/drawing/2014/main" id="{1AF8595A-83E5-4347-753F-4CC31F37E93C}"/>
              </a:ext>
            </a:extLst>
          </p:cNvPr>
          <p:cNvSpPr/>
          <p:nvPr/>
        </p:nvSpPr>
        <p:spPr>
          <a:xfrm>
            <a:off x="8742742" y="2748575"/>
            <a:ext cx="546569" cy="286556"/>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40"/>
              </a:lnSpc>
            </a:pPr>
            <a:r>
              <a:rPr lang="en-US" sz="625"/>
              <a:t>Amplifier</a:t>
            </a:r>
          </a:p>
        </p:txBody>
      </p:sp>
      <p:sp>
        <p:nvSpPr>
          <p:cNvPr id="5" name="Rectangle 4">
            <a:extLst>
              <a:ext uri="{FF2B5EF4-FFF2-40B4-BE49-F238E27FC236}">
                <a16:creationId xmlns:a16="http://schemas.microsoft.com/office/drawing/2014/main" id="{555F31E4-3B00-5777-3B11-CAADA1E13337}"/>
              </a:ext>
            </a:extLst>
          </p:cNvPr>
          <p:cNvSpPr/>
          <p:nvPr/>
        </p:nvSpPr>
        <p:spPr>
          <a:xfrm>
            <a:off x="8742742" y="3098348"/>
            <a:ext cx="546569" cy="269770"/>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40"/>
              </a:lnSpc>
            </a:pPr>
            <a:r>
              <a:rPr lang="en-US" sz="625"/>
              <a:t>Amplifier</a:t>
            </a:r>
          </a:p>
        </p:txBody>
      </p:sp>
    </p:spTree>
    <p:extLst>
      <p:ext uri="{BB962C8B-B14F-4D97-AF65-F5344CB8AC3E}">
        <p14:creationId xmlns:p14="http://schemas.microsoft.com/office/powerpoint/2010/main" val="4207990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1F82C-F5B4-4046-B63A-2C435D5D9703}"/>
              </a:ext>
            </a:extLst>
          </p:cNvPr>
          <p:cNvSpPr>
            <a:spLocks noGrp="1"/>
          </p:cNvSpPr>
          <p:nvPr>
            <p:ph type="title"/>
          </p:nvPr>
        </p:nvSpPr>
        <p:spPr>
          <a:xfrm>
            <a:off x="758053" y="774845"/>
            <a:ext cx="5057697" cy="858697"/>
          </a:xfrm>
        </p:spPr>
        <p:txBody>
          <a:bodyPr/>
          <a:lstStyle/>
          <a:p>
            <a:r>
              <a:rPr lang="en-US" sz="3100" b="0">
                <a:solidFill>
                  <a:schemeClr val="bg1"/>
                </a:solidFill>
              </a:rPr>
              <a:t>QNX</a:t>
            </a:r>
            <a:r>
              <a:rPr lang="en-US" sz="3100" b="0" baseline="30000">
                <a:solidFill>
                  <a:schemeClr val="bg1"/>
                </a:solidFill>
              </a:rPr>
              <a:t>®</a:t>
            </a:r>
            <a:r>
              <a:rPr lang="en-US" sz="3100" b="0">
                <a:solidFill>
                  <a:schemeClr val="bg1"/>
                </a:solidFill>
              </a:rPr>
              <a:t> Acoustics Management Platform </a:t>
            </a:r>
          </a:p>
        </p:txBody>
      </p:sp>
      <p:sp>
        <p:nvSpPr>
          <p:cNvPr id="66" name="Oval 65">
            <a:extLst>
              <a:ext uri="{FF2B5EF4-FFF2-40B4-BE49-F238E27FC236}">
                <a16:creationId xmlns:a16="http://schemas.microsoft.com/office/drawing/2014/main" id="{519DC85D-8FF3-754E-634A-57094A07D784}"/>
              </a:ext>
            </a:extLst>
          </p:cNvPr>
          <p:cNvSpPr/>
          <p:nvPr/>
        </p:nvSpPr>
        <p:spPr>
          <a:xfrm>
            <a:off x="6477000" y="1708149"/>
            <a:ext cx="1333500" cy="1333500"/>
          </a:xfrm>
          <a:prstGeom prst="ellipse">
            <a:avLst/>
          </a:prstGeom>
          <a:solidFill>
            <a:schemeClr val="accent3">
              <a:alpha val="82948"/>
            </a:schemeClr>
          </a:solidFill>
          <a:ln w="9525">
            <a:solidFill>
              <a:srgbClr val="01BEFF"/>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00" b="1" u="none" strike="noStrike" kern="1200" cap="none" spc="0" normalizeH="0" baseline="0" noProof="0">
              <a:ln>
                <a:noFill/>
              </a:ln>
              <a:solidFill>
                <a:srgbClr val="01BEFF"/>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pic>
        <p:nvPicPr>
          <p:cNvPr id="87" name="Picture 86">
            <a:extLst>
              <a:ext uri="{FF2B5EF4-FFF2-40B4-BE49-F238E27FC236}">
                <a16:creationId xmlns:a16="http://schemas.microsoft.com/office/drawing/2014/main" id="{1E7987CB-0C1F-CBA2-E20A-91E262732D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48450" y="1984871"/>
            <a:ext cx="996950" cy="688477"/>
          </a:xfrm>
          <a:prstGeom prst="rect">
            <a:avLst/>
          </a:prstGeom>
        </p:spPr>
      </p:pic>
      <p:grpSp>
        <p:nvGrpSpPr>
          <p:cNvPr id="124" name="Group 123">
            <a:extLst>
              <a:ext uri="{FF2B5EF4-FFF2-40B4-BE49-F238E27FC236}">
                <a16:creationId xmlns:a16="http://schemas.microsoft.com/office/drawing/2014/main" id="{3E0F036A-EDC0-EAA7-72F4-3015A94082C8}"/>
              </a:ext>
            </a:extLst>
          </p:cNvPr>
          <p:cNvGrpSpPr/>
          <p:nvPr/>
        </p:nvGrpSpPr>
        <p:grpSpPr>
          <a:xfrm>
            <a:off x="8597900" y="1662359"/>
            <a:ext cx="1333500" cy="1333500"/>
            <a:chOff x="8597900" y="1917700"/>
            <a:chExt cx="1333500" cy="1333500"/>
          </a:xfrm>
        </p:grpSpPr>
        <p:sp>
          <p:nvSpPr>
            <p:cNvPr id="88" name="Oval 87">
              <a:extLst>
                <a:ext uri="{FF2B5EF4-FFF2-40B4-BE49-F238E27FC236}">
                  <a16:creationId xmlns:a16="http://schemas.microsoft.com/office/drawing/2014/main" id="{8071DB72-2851-9F3F-3393-FDA4318D4449}"/>
                </a:ext>
              </a:extLst>
            </p:cNvPr>
            <p:cNvSpPr/>
            <p:nvPr/>
          </p:nvSpPr>
          <p:spPr>
            <a:xfrm>
              <a:off x="8597900" y="1917700"/>
              <a:ext cx="1333500" cy="1333500"/>
            </a:xfrm>
            <a:prstGeom prst="ellipse">
              <a:avLst/>
            </a:prstGeom>
            <a:solidFill>
              <a:schemeClr val="accent3">
                <a:alpha val="82948"/>
              </a:schemeClr>
            </a:solidFill>
            <a:ln w="9525">
              <a:solidFill>
                <a:srgbClr val="01BEFF"/>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00" b="1" u="none" strike="noStrike" kern="1200" cap="none" spc="0" normalizeH="0" baseline="0" noProof="0">
                <a:ln>
                  <a:noFill/>
                </a:ln>
                <a:solidFill>
                  <a:srgbClr val="01BEFF"/>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pic>
          <p:nvPicPr>
            <p:cNvPr id="95" name="Picture 94">
              <a:extLst>
                <a:ext uri="{FF2B5EF4-FFF2-40B4-BE49-F238E27FC236}">
                  <a16:creationId xmlns:a16="http://schemas.microsoft.com/office/drawing/2014/main" id="{FFF5AA00-57B4-BF58-DC80-13C14BDB89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67750" y="2035162"/>
              <a:ext cx="1136650" cy="898537"/>
            </a:xfrm>
            <a:prstGeom prst="rect">
              <a:avLst/>
            </a:prstGeom>
          </p:spPr>
        </p:pic>
      </p:grpSp>
      <p:sp>
        <p:nvSpPr>
          <p:cNvPr id="96" name="Oval 95">
            <a:extLst>
              <a:ext uri="{FF2B5EF4-FFF2-40B4-BE49-F238E27FC236}">
                <a16:creationId xmlns:a16="http://schemas.microsoft.com/office/drawing/2014/main" id="{E12E93AB-24CF-9EBB-8E90-3EF9DAEAC614}"/>
              </a:ext>
            </a:extLst>
          </p:cNvPr>
          <p:cNvSpPr/>
          <p:nvPr/>
        </p:nvSpPr>
        <p:spPr>
          <a:xfrm>
            <a:off x="6497339" y="3205310"/>
            <a:ext cx="1333500" cy="1333500"/>
          </a:xfrm>
          <a:prstGeom prst="ellipse">
            <a:avLst/>
          </a:prstGeom>
          <a:solidFill>
            <a:schemeClr val="accent3">
              <a:alpha val="82948"/>
            </a:schemeClr>
          </a:solidFill>
          <a:ln w="9525">
            <a:solidFill>
              <a:srgbClr val="01BEFF"/>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00" b="1" u="none" strike="noStrike" kern="1200" cap="none" spc="0" normalizeH="0" baseline="0" noProof="0">
              <a:ln>
                <a:noFill/>
              </a:ln>
              <a:solidFill>
                <a:srgbClr val="01BEFF"/>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pic>
        <p:nvPicPr>
          <p:cNvPr id="90" name="Picture 89">
            <a:extLst>
              <a:ext uri="{FF2B5EF4-FFF2-40B4-BE49-F238E27FC236}">
                <a16:creationId xmlns:a16="http://schemas.microsoft.com/office/drawing/2014/main" id="{12CB6711-7FF4-ABA9-C683-839A35F840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79889" y="3559593"/>
            <a:ext cx="1123950" cy="624935"/>
          </a:xfrm>
          <a:prstGeom prst="rect">
            <a:avLst/>
          </a:prstGeom>
        </p:spPr>
      </p:pic>
      <p:sp>
        <p:nvSpPr>
          <p:cNvPr id="98" name="Oval 97">
            <a:extLst>
              <a:ext uri="{FF2B5EF4-FFF2-40B4-BE49-F238E27FC236}">
                <a16:creationId xmlns:a16="http://schemas.microsoft.com/office/drawing/2014/main" id="{574B4B57-5BBD-2F9D-D453-84E7FB536E93}"/>
              </a:ext>
            </a:extLst>
          </p:cNvPr>
          <p:cNvSpPr/>
          <p:nvPr/>
        </p:nvSpPr>
        <p:spPr>
          <a:xfrm>
            <a:off x="8597900" y="3205310"/>
            <a:ext cx="1333500" cy="1333500"/>
          </a:xfrm>
          <a:prstGeom prst="ellipse">
            <a:avLst/>
          </a:prstGeom>
          <a:solidFill>
            <a:schemeClr val="accent3">
              <a:alpha val="82948"/>
            </a:schemeClr>
          </a:solidFill>
          <a:ln w="9525">
            <a:solidFill>
              <a:srgbClr val="01BEFF"/>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00" b="1" u="none" strike="noStrike" kern="1200" cap="none" spc="0" normalizeH="0" baseline="0" noProof="0">
              <a:ln>
                <a:noFill/>
              </a:ln>
              <a:solidFill>
                <a:srgbClr val="01BEFF"/>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grpSp>
        <p:nvGrpSpPr>
          <p:cNvPr id="125" name="Group 124">
            <a:extLst>
              <a:ext uri="{FF2B5EF4-FFF2-40B4-BE49-F238E27FC236}">
                <a16:creationId xmlns:a16="http://schemas.microsoft.com/office/drawing/2014/main" id="{C2D1BDB9-A719-B3D2-D3ED-ACE20564523A}"/>
              </a:ext>
            </a:extLst>
          </p:cNvPr>
          <p:cNvGrpSpPr/>
          <p:nvPr/>
        </p:nvGrpSpPr>
        <p:grpSpPr>
          <a:xfrm>
            <a:off x="6553200" y="4688618"/>
            <a:ext cx="1333500" cy="1333500"/>
            <a:chOff x="6553200" y="4394200"/>
            <a:chExt cx="1333500" cy="1333500"/>
          </a:xfrm>
        </p:grpSpPr>
        <p:sp>
          <p:nvSpPr>
            <p:cNvPr id="97" name="Oval 96">
              <a:extLst>
                <a:ext uri="{FF2B5EF4-FFF2-40B4-BE49-F238E27FC236}">
                  <a16:creationId xmlns:a16="http://schemas.microsoft.com/office/drawing/2014/main" id="{9F449FEF-826E-7FEE-7FF8-26CBB59AC0EE}"/>
                </a:ext>
              </a:extLst>
            </p:cNvPr>
            <p:cNvSpPr/>
            <p:nvPr/>
          </p:nvSpPr>
          <p:spPr>
            <a:xfrm>
              <a:off x="6553200" y="4394200"/>
              <a:ext cx="1333500" cy="1333500"/>
            </a:xfrm>
            <a:prstGeom prst="ellipse">
              <a:avLst/>
            </a:prstGeom>
            <a:solidFill>
              <a:schemeClr val="accent3">
                <a:alpha val="82948"/>
              </a:schemeClr>
            </a:solidFill>
            <a:ln w="9525">
              <a:solidFill>
                <a:srgbClr val="01BEFF"/>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00" b="1" u="none" strike="noStrike" kern="1200" cap="none" spc="0" normalizeH="0" baseline="0" noProof="0">
                <a:ln>
                  <a:noFill/>
                </a:ln>
                <a:solidFill>
                  <a:srgbClr val="01BEFF"/>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pic>
          <p:nvPicPr>
            <p:cNvPr id="92" name="Picture 91">
              <a:extLst>
                <a:ext uri="{FF2B5EF4-FFF2-40B4-BE49-F238E27FC236}">
                  <a16:creationId xmlns:a16="http://schemas.microsoft.com/office/drawing/2014/main" id="{3457B3AA-50DD-5CC7-BAB6-8FA23474A2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50050" y="4600037"/>
              <a:ext cx="920750" cy="930812"/>
            </a:xfrm>
            <a:prstGeom prst="rect">
              <a:avLst/>
            </a:prstGeom>
          </p:spPr>
        </p:pic>
      </p:grpSp>
      <p:pic>
        <p:nvPicPr>
          <p:cNvPr id="100" name="Picture 99">
            <a:extLst>
              <a:ext uri="{FF2B5EF4-FFF2-40B4-BE49-F238E27FC236}">
                <a16:creationId xmlns:a16="http://schemas.microsoft.com/office/drawing/2014/main" id="{31B82E88-FB5A-2D50-E0A1-4C3999579AF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37600" y="3494870"/>
            <a:ext cx="1028700" cy="754380"/>
          </a:xfrm>
          <a:prstGeom prst="rect">
            <a:avLst/>
          </a:prstGeom>
        </p:spPr>
      </p:pic>
      <p:sp>
        <p:nvSpPr>
          <p:cNvPr id="118" name="TextBox 117">
            <a:extLst>
              <a:ext uri="{FF2B5EF4-FFF2-40B4-BE49-F238E27FC236}">
                <a16:creationId xmlns:a16="http://schemas.microsoft.com/office/drawing/2014/main" id="{89B71C3B-D617-7AF4-8039-F5F7B2450962}"/>
              </a:ext>
            </a:extLst>
          </p:cNvPr>
          <p:cNvSpPr txBox="1"/>
          <p:nvPr/>
        </p:nvSpPr>
        <p:spPr>
          <a:xfrm>
            <a:off x="4914901" y="2092611"/>
            <a:ext cx="1523403" cy="66941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QNX</a:t>
            </a:r>
            <a:r>
              <a:rPr kumimoji="0" lang="en-CA" sz="1200" b="1" u="none" strike="noStrike" kern="1200" cap="none" spc="0" normalizeH="0" baseline="30000" noProof="0">
                <a:ln>
                  <a:noFill/>
                </a:ln>
                <a:solidFill>
                  <a:srgbClr val="FFFFFF"/>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 ACOUSTICS </a:t>
            </a:r>
            <a:b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b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FOR VOICE</a:t>
            </a:r>
          </a:p>
        </p:txBody>
      </p:sp>
      <p:sp>
        <p:nvSpPr>
          <p:cNvPr id="119" name="TextBox 118">
            <a:extLst>
              <a:ext uri="{FF2B5EF4-FFF2-40B4-BE49-F238E27FC236}">
                <a16:creationId xmlns:a16="http://schemas.microsoft.com/office/drawing/2014/main" id="{B0FF1775-23E5-4F36-F142-4330CB0ED0F8}"/>
              </a:ext>
            </a:extLst>
          </p:cNvPr>
          <p:cNvSpPr txBox="1"/>
          <p:nvPr/>
        </p:nvSpPr>
        <p:spPr>
          <a:xfrm>
            <a:off x="4979195" y="5190269"/>
            <a:ext cx="1523403" cy="4770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QNX</a:t>
            </a:r>
            <a:r>
              <a:rPr kumimoji="0" lang="en-CA" sz="1200" b="1" u="none" strike="noStrike" kern="1200" cap="none" spc="0" normalizeH="0" baseline="30000" noProof="0">
                <a:ln>
                  <a:noFill/>
                </a:ln>
                <a:solidFill>
                  <a:srgbClr val="FFFFFF"/>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 CHIMES &amp; SAFETY ALERTS</a:t>
            </a:r>
          </a:p>
        </p:txBody>
      </p:sp>
      <p:sp>
        <p:nvSpPr>
          <p:cNvPr id="120" name="TextBox 119">
            <a:extLst>
              <a:ext uri="{FF2B5EF4-FFF2-40B4-BE49-F238E27FC236}">
                <a16:creationId xmlns:a16="http://schemas.microsoft.com/office/drawing/2014/main" id="{F802FE01-28DF-C769-1B4E-31D27166EA3E}"/>
              </a:ext>
            </a:extLst>
          </p:cNvPr>
          <p:cNvSpPr txBox="1"/>
          <p:nvPr/>
        </p:nvSpPr>
        <p:spPr>
          <a:xfrm>
            <a:off x="4891386" y="3549902"/>
            <a:ext cx="1523403" cy="4770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QNX</a:t>
            </a:r>
            <a:r>
              <a:rPr kumimoji="0" lang="en-CA" sz="1200" b="1" u="none" strike="noStrike" kern="1200" cap="none" spc="0" normalizeH="0" baseline="30000" noProof="0">
                <a:ln>
                  <a:noFill/>
                </a:ln>
                <a:solidFill>
                  <a:srgbClr val="FFFFFF"/>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 ACTIVE SOUND DESIGN</a:t>
            </a:r>
          </a:p>
        </p:txBody>
      </p:sp>
      <p:sp>
        <p:nvSpPr>
          <p:cNvPr id="121" name="TextBox 120">
            <a:extLst>
              <a:ext uri="{FF2B5EF4-FFF2-40B4-BE49-F238E27FC236}">
                <a16:creationId xmlns:a16="http://schemas.microsoft.com/office/drawing/2014/main" id="{D6EF2EE0-1AC3-2A62-DD0F-38D0FE1F7A4A}"/>
              </a:ext>
            </a:extLst>
          </p:cNvPr>
          <p:cNvSpPr txBox="1"/>
          <p:nvPr/>
        </p:nvSpPr>
        <p:spPr>
          <a:xfrm>
            <a:off x="10094417" y="2063635"/>
            <a:ext cx="1726880"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QNX</a:t>
            </a:r>
            <a:r>
              <a:rPr kumimoji="0" lang="en-CA" sz="1200" b="1" u="none" strike="noStrike" kern="1200" cap="none" spc="0" normalizeH="0" baseline="3000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a:t>
            </a: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 IN-CAR COMMUNICATIONS</a:t>
            </a:r>
          </a:p>
        </p:txBody>
      </p:sp>
      <p:sp>
        <p:nvSpPr>
          <p:cNvPr id="123" name="TextBox 122">
            <a:extLst>
              <a:ext uri="{FF2B5EF4-FFF2-40B4-BE49-F238E27FC236}">
                <a16:creationId xmlns:a16="http://schemas.microsoft.com/office/drawing/2014/main" id="{7D82E52B-D5F1-2B75-1C13-0F9FC64653EF}"/>
              </a:ext>
            </a:extLst>
          </p:cNvPr>
          <p:cNvSpPr txBox="1"/>
          <p:nvPr/>
        </p:nvSpPr>
        <p:spPr>
          <a:xfrm>
            <a:off x="10059399" y="3613334"/>
            <a:ext cx="1799927" cy="6694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QNX</a:t>
            </a:r>
            <a:r>
              <a:rPr kumimoji="0" lang="en-CA" sz="1200" b="1" u="none" strike="noStrike" kern="1200" cap="none" spc="0" normalizeH="0" baseline="30000" noProof="0">
                <a:ln>
                  <a:noFill/>
                </a:ln>
                <a:solidFill>
                  <a:srgbClr val="FFFFFF"/>
                </a:solidFill>
                <a:effectLst/>
                <a:uLnTx/>
                <a:uFillTx/>
                <a:latin typeface="Arial" panose="020B0604020202020204" pitchFamily="34" charset="0"/>
                <a:ea typeface="Roboto Black" panose="02000000000000000000" pitchFamily="2" charset="0"/>
                <a:cs typeface="Arial" panose="020B0604020202020204" pitchFamily="34" charset="0"/>
              </a:rPr>
              <a:t> ® </a:t>
            </a: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SOFTWARE AUDIO MANAGEMENT</a:t>
            </a:r>
          </a:p>
        </p:txBody>
      </p:sp>
      <p:sp>
        <p:nvSpPr>
          <p:cNvPr id="2" name="Oval 1">
            <a:extLst>
              <a:ext uri="{FF2B5EF4-FFF2-40B4-BE49-F238E27FC236}">
                <a16:creationId xmlns:a16="http://schemas.microsoft.com/office/drawing/2014/main" id="{12728589-DF5E-D5B3-0BDF-7C0DA7368B19}"/>
              </a:ext>
            </a:extLst>
          </p:cNvPr>
          <p:cNvSpPr/>
          <p:nvPr/>
        </p:nvSpPr>
        <p:spPr>
          <a:xfrm>
            <a:off x="8597900" y="4691581"/>
            <a:ext cx="1333500" cy="1333500"/>
          </a:xfrm>
          <a:prstGeom prst="ellipse">
            <a:avLst/>
          </a:prstGeom>
          <a:solidFill>
            <a:schemeClr val="accent3">
              <a:alpha val="82948"/>
            </a:schemeClr>
          </a:solidFill>
          <a:ln w="9525">
            <a:solidFill>
              <a:srgbClr val="01BEFF"/>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00" b="1" u="none" strike="noStrike" kern="1200" cap="none" spc="0" normalizeH="0" baseline="0" noProof="0">
              <a:ln>
                <a:noFill/>
              </a:ln>
              <a:solidFill>
                <a:srgbClr val="01BEFF"/>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00058A08-13DD-8A42-4257-D876B5EBBC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06812" y="5006445"/>
            <a:ext cx="748632" cy="697003"/>
          </a:xfrm>
          <a:prstGeom prst="rect">
            <a:avLst/>
          </a:prstGeom>
        </p:spPr>
      </p:pic>
      <p:sp>
        <p:nvSpPr>
          <p:cNvPr id="6" name="TextBox 5">
            <a:extLst>
              <a:ext uri="{FF2B5EF4-FFF2-40B4-BE49-F238E27FC236}">
                <a16:creationId xmlns:a16="http://schemas.microsoft.com/office/drawing/2014/main" id="{CD80D83F-FE76-D11D-64C8-71DE211581AB}"/>
              </a:ext>
            </a:extLst>
          </p:cNvPr>
          <p:cNvSpPr txBox="1"/>
          <p:nvPr/>
        </p:nvSpPr>
        <p:spPr>
          <a:xfrm>
            <a:off x="10094416" y="5120852"/>
            <a:ext cx="1975664" cy="6694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QNX</a:t>
            </a:r>
            <a:r>
              <a:rPr kumimoji="0" lang="en-CA" sz="1200" b="1" u="none" strike="noStrike" kern="1200" cap="none" spc="0" normalizeH="0" baseline="3000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a:t>
            </a: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Arial" panose="020B0604020202020204" pitchFamily="34" charset="0"/>
              </a:rPr>
              <a:t> PREMIUM/BRANDED AUDIO ENABLEMENT</a:t>
            </a:r>
          </a:p>
        </p:txBody>
      </p:sp>
      <p:sp>
        <p:nvSpPr>
          <p:cNvPr id="33" name="Rounded Rectangle 100">
            <a:extLst>
              <a:ext uri="{FF2B5EF4-FFF2-40B4-BE49-F238E27FC236}">
                <a16:creationId xmlns:a16="http://schemas.microsoft.com/office/drawing/2014/main" id="{CFB386E4-0B4E-4730-A851-CEC6BDC2BDFF}"/>
              </a:ext>
            </a:extLst>
          </p:cNvPr>
          <p:cNvSpPr/>
          <p:nvPr/>
        </p:nvSpPr>
        <p:spPr>
          <a:xfrm>
            <a:off x="992982" y="2035161"/>
            <a:ext cx="3836194" cy="3668287"/>
          </a:xfrm>
          <a:prstGeom prst="roundRect">
            <a:avLst>
              <a:gd name="adj" fmla="val 1583"/>
            </a:avLst>
          </a:prstGeom>
          <a:solidFill>
            <a:schemeClr val="accent3">
              <a:alpha val="82948"/>
            </a:schemeClr>
          </a:solidFill>
          <a:ln w="9525">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cxnSp>
        <p:nvCxnSpPr>
          <p:cNvPr id="34" name="Straight Connector 33">
            <a:extLst>
              <a:ext uri="{FF2B5EF4-FFF2-40B4-BE49-F238E27FC236}">
                <a16:creationId xmlns:a16="http://schemas.microsoft.com/office/drawing/2014/main" id="{9E449F58-43C7-4D88-9DE2-515C7B223332}"/>
              </a:ext>
            </a:extLst>
          </p:cNvPr>
          <p:cNvCxnSpPr>
            <a:cxnSpLocks/>
          </p:cNvCxnSpPr>
          <p:nvPr/>
        </p:nvCxnSpPr>
        <p:spPr>
          <a:xfrm>
            <a:off x="1204118" y="2663851"/>
            <a:ext cx="305752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BEF6DB3-10BA-461C-B997-D2923F444B05}"/>
              </a:ext>
            </a:extLst>
          </p:cNvPr>
          <p:cNvCxnSpPr>
            <a:cxnSpLocks/>
          </p:cNvCxnSpPr>
          <p:nvPr/>
        </p:nvCxnSpPr>
        <p:spPr>
          <a:xfrm>
            <a:off x="1204118" y="3027093"/>
            <a:ext cx="305752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FF843B-DD8A-422E-A8A0-37D0A59479BA}"/>
              </a:ext>
            </a:extLst>
          </p:cNvPr>
          <p:cNvCxnSpPr>
            <a:cxnSpLocks/>
          </p:cNvCxnSpPr>
          <p:nvPr/>
        </p:nvCxnSpPr>
        <p:spPr>
          <a:xfrm>
            <a:off x="1204118" y="3404245"/>
            <a:ext cx="305752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C2AC337-AFDD-4745-827A-6AD1FA625C0E}"/>
              </a:ext>
            </a:extLst>
          </p:cNvPr>
          <p:cNvCxnSpPr>
            <a:cxnSpLocks/>
          </p:cNvCxnSpPr>
          <p:nvPr/>
        </p:nvCxnSpPr>
        <p:spPr>
          <a:xfrm>
            <a:off x="1204118" y="3764545"/>
            <a:ext cx="305752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6808253-99D3-4309-B20C-5E25F0B54688}"/>
              </a:ext>
            </a:extLst>
          </p:cNvPr>
          <p:cNvCxnSpPr>
            <a:cxnSpLocks/>
          </p:cNvCxnSpPr>
          <p:nvPr/>
        </p:nvCxnSpPr>
        <p:spPr>
          <a:xfrm>
            <a:off x="1204118" y="4143897"/>
            <a:ext cx="305752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C7C6648-625B-4EB9-8546-CCE7C339D58A}"/>
              </a:ext>
            </a:extLst>
          </p:cNvPr>
          <p:cNvCxnSpPr>
            <a:cxnSpLocks/>
          </p:cNvCxnSpPr>
          <p:nvPr/>
        </p:nvCxnSpPr>
        <p:spPr>
          <a:xfrm>
            <a:off x="1204118" y="4503129"/>
            <a:ext cx="305752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C01C761-266F-4CDB-9045-6A45EA25970C}"/>
              </a:ext>
            </a:extLst>
          </p:cNvPr>
          <p:cNvCxnSpPr>
            <a:cxnSpLocks/>
          </p:cNvCxnSpPr>
          <p:nvPr/>
        </p:nvCxnSpPr>
        <p:spPr>
          <a:xfrm>
            <a:off x="1204118" y="4870510"/>
            <a:ext cx="305752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D57D820-582E-44B1-93A8-6618F1CDA972}"/>
              </a:ext>
            </a:extLst>
          </p:cNvPr>
          <p:cNvCxnSpPr>
            <a:cxnSpLocks/>
          </p:cNvCxnSpPr>
          <p:nvPr/>
        </p:nvCxnSpPr>
        <p:spPr>
          <a:xfrm>
            <a:off x="1204118" y="5226110"/>
            <a:ext cx="305752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ext Placeholder 4">
            <a:extLst>
              <a:ext uri="{FF2B5EF4-FFF2-40B4-BE49-F238E27FC236}">
                <a16:creationId xmlns:a16="http://schemas.microsoft.com/office/drawing/2014/main" id="{D36C38F3-D07D-4748-A2D4-843E1977D4A3}"/>
              </a:ext>
            </a:extLst>
          </p:cNvPr>
          <p:cNvSpPr txBox="1">
            <a:spLocks/>
          </p:cNvSpPr>
          <p:nvPr/>
        </p:nvSpPr>
        <p:spPr>
          <a:xfrm>
            <a:off x="1096810" y="2063635"/>
            <a:ext cx="3617286" cy="35342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1"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rPr>
              <a:t>Enables new end user experiences through SDV business models</a:t>
            </a:r>
          </a:p>
          <a:p>
            <a:pPr marL="6350" marR="0" lvl="1"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rPr>
              <a:t>Simplifies design and architecture </a:t>
            </a:r>
          </a:p>
          <a:p>
            <a:pPr marL="6350" marR="0" lvl="1"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rPr>
              <a:t>Reduces use of specialized hardware </a:t>
            </a:r>
          </a:p>
          <a:p>
            <a:pPr marL="6350" marR="0" lvl="1"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rPr>
              <a:t>Eliminates duplication of software</a:t>
            </a:r>
          </a:p>
          <a:p>
            <a:pPr marL="6350" marR="0" lvl="1"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rPr>
              <a:t>Reduces wiring</a:t>
            </a:r>
          </a:p>
          <a:p>
            <a:pPr marL="6350" marR="0" lvl="1"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rPr>
              <a:t>Reduces modules</a:t>
            </a:r>
          </a:p>
          <a:p>
            <a:pPr marL="6350" marR="0" lvl="1"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rPr>
              <a:t>Reduces mass</a:t>
            </a:r>
          </a:p>
          <a:p>
            <a:pPr marL="6350" marR="0" lvl="1"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rPr>
              <a:t>Reduces cost</a:t>
            </a:r>
          </a:p>
          <a:p>
            <a:pPr marL="63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rPr>
              <a:t>Simplifies simulation</a:t>
            </a:r>
          </a:p>
          <a:p>
            <a:pPr marL="63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u="none" strike="noStrike" kern="1200" cap="none" spc="0" normalizeH="0" baseline="0" noProof="0">
              <a:ln>
                <a:noFill/>
              </a:ln>
              <a:solidFill>
                <a:srgbClr val="01BEFF"/>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sp>
        <p:nvSpPr>
          <p:cNvPr id="5" name="Text Placeholder 7">
            <a:extLst>
              <a:ext uri="{FF2B5EF4-FFF2-40B4-BE49-F238E27FC236}">
                <a16:creationId xmlns:a16="http://schemas.microsoft.com/office/drawing/2014/main" id="{7EBACA3D-010D-3F4C-2727-350E24149C68}"/>
              </a:ext>
            </a:extLst>
          </p:cNvPr>
          <p:cNvSpPr txBox="1">
            <a:spLocks/>
          </p:cNvSpPr>
          <p:nvPr/>
        </p:nvSpPr>
        <p:spPr>
          <a:xfrm>
            <a:off x="825839" y="491945"/>
            <a:ext cx="3769112" cy="1661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200" b="1" u="none" strike="noStrike" kern="120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SIMPLIFYING THE COMPLEXITY </a:t>
            </a:r>
          </a:p>
        </p:txBody>
      </p:sp>
      <p:sp>
        <p:nvSpPr>
          <p:cNvPr id="7" name="Slide Number Placeholder 2">
            <a:extLst>
              <a:ext uri="{FF2B5EF4-FFF2-40B4-BE49-F238E27FC236}">
                <a16:creationId xmlns:a16="http://schemas.microsoft.com/office/drawing/2014/main" id="{3B8BF135-23F5-9AF4-0782-9A92680577FF}"/>
              </a:ext>
            </a:extLst>
          </p:cNvPr>
          <p:cNvSpPr txBox="1">
            <a:spLocks/>
          </p:cNvSpPr>
          <p:nvPr/>
        </p:nvSpPr>
        <p:spPr>
          <a:xfrm rot="10800000" flipV="1">
            <a:off x="11531907"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CB4B4D-7CA3-9044-876B-883B54F8677D}" type="slidenum">
              <a:rPr lang="en-CA" smtClean="0">
                <a:solidFill>
                  <a:prstClr val="white">
                    <a:lumMod val="75000"/>
                  </a:prstClr>
                </a:solidFill>
              </a:rPr>
              <a:pPr>
                <a:defRPr/>
              </a:pPr>
              <a:t>13</a:t>
            </a:fld>
            <a:endParaRPr lang="en-CA">
              <a:solidFill>
                <a:prstClr val="white">
                  <a:lumMod val="75000"/>
                </a:prstClr>
              </a:solidFill>
            </a:endParaRPr>
          </a:p>
        </p:txBody>
      </p:sp>
    </p:spTree>
    <p:extLst>
      <p:ext uri="{BB962C8B-B14F-4D97-AF65-F5344CB8AC3E}">
        <p14:creationId xmlns:p14="http://schemas.microsoft.com/office/powerpoint/2010/main" val="154659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8B6A20-BB30-2506-8B36-BB9810353C56}"/>
              </a:ext>
            </a:extLst>
          </p:cNvPr>
          <p:cNvSpPr>
            <a:spLocks noGrp="1"/>
          </p:cNvSpPr>
          <p:nvPr>
            <p:ph type="title"/>
          </p:nvPr>
        </p:nvSpPr>
        <p:spPr/>
        <p:txBody>
          <a:bodyPr/>
          <a:lstStyle/>
          <a:p>
            <a:r>
              <a:rPr lang="en-US"/>
              <a:t>Software systems: QNX interaction risk solution </a:t>
            </a:r>
          </a:p>
        </p:txBody>
      </p:sp>
      <p:pic>
        <p:nvPicPr>
          <p:cNvPr id="10" name="Picture 9">
            <a:extLst>
              <a:ext uri="{FF2B5EF4-FFF2-40B4-BE49-F238E27FC236}">
                <a16:creationId xmlns:a16="http://schemas.microsoft.com/office/drawing/2014/main" id="{E0B64C2B-394F-09E6-D82D-AD6B4B833EAE}"/>
              </a:ext>
            </a:extLst>
          </p:cNvPr>
          <p:cNvPicPr>
            <a:picLocks noChangeAspect="1"/>
          </p:cNvPicPr>
          <p:nvPr/>
        </p:nvPicPr>
        <p:blipFill>
          <a:blip r:embed="rId2"/>
          <a:stretch>
            <a:fillRect/>
          </a:stretch>
        </p:blipFill>
        <p:spPr>
          <a:xfrm>
            <a:off x="894522" y="1705719"/>
            <a:ext cx="8832474" cy="3598967"/>
          </a:xfrm>
          <a:prstGeom prst="rect">
            <a:avLst/>
          </a:prstGeom>
        </p:spPr>
      </p:pic>
      <p:pic>
        <p:nvPicPr>
          <p:cNvPr id="11" name="Picture 10">
            <a:extLst>
              <a:ext uri="{FF2B5EF4-FFF2-40B4-BE49-F238E27FC236}">
                <a16:creationId xmlns:a16="http://schemas.microsoft.com/office/drawing/2014/main" id="{498014D3-AA5D-F03B-2F4A-846CE8758FBC}"/>
              </a:ext>
            </a:extLst>
          </p:cNvPr>
          <p:cNvPicPr>
            <a:picLocks noChangeAspect="1"/>
          </p:cNvPicPr>
          <p:nvPr/>
        </p:nvPicPr>
        <p:blipFill rotWithShape="1">
          <a:blip r:embed="rId3"/>
          <a:srcRect t="88720"/>
          <a:stretch/>
        </p:blipFill>
        <p:spPr>
          <a:xfrm>
            <a:off x="914400" y="5292057"/>
            <a:ext cx="8843906" cy="461011"/>
          </a:xfrm>
          <a:prstGeom prst="rect">
            <a:avLst/>
          </a:prstGeom>
        </p:spPr>
      </p:pic>
      <p:pic>
        <p:nvPicPr>
          <p:cNvPr id="14" name="Picture 13">
            <a:extLst>
              <a:ext uri="{FF2B5EF4-FFF2-40B4-BE49-F238E27FC236}">
                <a16:creationId xmlns:a16="http://schemas.microsoft.com/office/drawing/2014/main" id="{A95A78C8-C268-C614-3353-F23FF8245F99}"/>
              </a:ext>
            </a:extLst>
          </p:cNvPr>
          <p:cNvPicPr>
            <a:picLocks noChangeAspect="1"/>
          </p:cNvPicPr>
          <p:nvPr/>
        </p:nvPicPr>
        <p:blipFill>
          <a:blip r:embed="rId4"/>
          <a:stretch>
            <a:fillRect/>
          </a:stretch>
        </p:blipFill>
        <p:spPr>
          <a:xfrm>
            <a:off x="7577472" y="6273292"/>
            <a:ext cx="1494671" cy="264983"/>
          </a:xfrm>
          <a:prstGeom prst="rect">
            <a:avLst/>
          </a:prstGeom>
        </p:spPr>
      </p:pic>
      <p:pic>
        <p:nvPicPr>
          <p:cNvPr id="16" name="Picture 15">
            <a:extLst>
              <a:ext uri="{FF2B5EF4-FFF2-40B4-BE49-F238E27FC236}">
                <a16:creationId xmlns:a16="http://schemas.microsoft.com/office/drawing/2014/main" id="{7707EE83-4813-55FB-CB50-63E7D2FABD96}"/>
              </a:ext>
            </a:extLst>
          </p:cNvPr>
          <p:cNvPicPr>
            <a:picLocks noChangeAspect="1"/>
          </p:cNvPicPr>
          <p:nvPr/>
        </p:nvPicPr>
        <p:blipFill>
          <a:blip r:embed="rId5"/>
          <a:stretch>
            <a:fillRect/>
          </a:stretch>
        </p:blipFill>
        <p:spPr>
          <a:xfrm>
            <a:off x="10151019" y="2635829"/>
            <a:ext cx="1408258" cy="3104876"/>
          </a:xfrm>
          <a:prstGeom prst="rect">
            <a:avLst/>
          </a:prstGeom>
        </p:spPr>
      </p:pic>
      <p:grpSp>
        <p:nvGrpSpPr>
          <p:cNvPr id="29" name="Group 28">
            <a:extLst>
              <a:ext uri="{FF2B5EF4-FFF2-40B4-BE49-F238E27FC236}">
                <a16:creationId xmlns:a16="http://schemas.microsoft.com/office/drawing/2014/main" id="{25294FEA-8D11-2B19-4C31-FE3236D4B559}"/>
              </a:ext>
            </a:extLst>
          </p:cNvPr>
          <p:cNvGrpSpPr/>
          <p:nvPr/>
        </p:nvGrpSpPr>
        <p:grpSpPr>
          <a:xfrm>
            <a:off x="10267984" y="1344407"/>
            <a:ext cx="1139945" cy="933152"/>
            <a:chOff x="6837406" y="856733"/>
            <a:chExt cx="1172997" cy="960208"/>
          </a:xfrm>
        </p:grpSpPr>
        <p:grpSp>
          <p:nvGrpSpPr>
            <p:cNvPr id="17" name="Group 16">
              <a:extLst>
                <a:ext uri="{FF2B5EF4-FFF2-40B4-BE49-F238E27FC236}">
                  <a16:creationId xmlns:a16="http://schemas.microsoft.com/office/drawing/2014/main" id="{34ED2FCF-5E29-2621-03C8-5B3C316DAD3C}"/>
                </a:ext>
              </a:extLst>
            </p:cNvPr>
            <p:cNvGrpSpPr/>
            <p:nvPr/>
          </p:nvGrpSpPr>
          <p:grpSpPr>
            <a:xfrm>
              <a:off x="6837406" y="856733"/>
              <a:ext cx="1172997" cy="960208"/>
              <a:chOff x="5634681" y="1383957"/>
              <a:chExt cx="1301578" cy="1065463"/>
            </a:xfrm>
          </p:grpSpPr>
          <p:sp>
            <p:nvSpPr>
              <p:cNvPr id="18" name="Rounded Rectangle 17">
                <a:extLst>
                  <a:ext uri="{FF2B5EF4-FFF2-40B4-BE49-F238E27FC236}">
                    <a16:creationId xmlns:a16="http://schemas.microsoft.com/office/drawing/2014/main" id="{10A8B568-B645-C08E-E74B-D4FD45F10A99}"/>
                  </a:ext>
                </a:extLst>
              </p:cNvPr>
              <p:cNvSpPr/>
              <p:nvPr/>
            </p:nvSpPr>
            <p:spPr>
              <a:xfrm>
                <a:off x="5634681" y="1383957"/>
                <a:ext cx="1301578" cy="1065463"/>
              </a:xfrm>
              <a:prstGeom prst="roundRect">
                <a:avLst>
                  <a:gd name="adj" fmla="val 8531"/>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100">
                  <a:latin typeface="Arial" panose="020B0604020202020204" pitchFamily="34" charset="0"/>
                </a:endParaRPr>
              </a:p>
            </p:txBody>
          </p:sp>
          <p:sp>
            <p:nvSpPr>
              <p:cNvPr id="19" name="Rectangle 18">
                <a:extLst>
                  <a:ext uri="{FF2B5EF4-FFF2-40B4-BE49-F238E27FC236}">
                    <a16:creationId xmlns:a16="http://schemas.microsoft.com/office/drawing/2014/main" id="{89566502-37C9-D893-B2C7-EA48D6681E64}"/>
                  </a:ext>
                </a:extLst>
              </p:cNvPr>
              <p:cNvSpPr/>
              <p:nvPr/>
            </p:nvSpPr>
            <p:spPr>
              <a:xfrm>
                <a:off x="5729416" y="1524000"/>
                <a:ext cx="1112108" cy="84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endParaRPr>
              </a:p>
            </p:txBody>
          </p:sp>
          <p:grpSp>
            <p:nvGrpSpPr>
              <p:cNvPr id="20" name="Group 19">
                <a:extLst>
                  <a:ext uri="{FF2B5EF4-FFF2-40B4-BE49-F238E27FC236}">
                    <a16:creationId xmlns:a16="http://schemas.microsoft.com/office/drawing/2014/main" id="{4FDCB17A-941C-616B-F3A6-7501FBA593E9}"/>
                  </a:ext>
                </a:extLst>
              </p:cNvPr>
              <p:cNvGrpSpPr/>
              <p:nvPr/>
            </p:nvGrpSpPr>
            <p:grpSpPr>
              <a:xfrm>
                <a:off x="5812095" y="1575506"/>
                <a:ext cx="946750" cy="695331"/>
                <a:chOff x="8859649" y="280305"/>
                <a:chExt cx="1178452" cy="865502"/>
              </a:xfrm>
            </p:grpSpPr>
            <p:grpSp>
              <p:nvGrpSpPr>
                <p:cNvPr id="22" name="Group 21">
                  <a:extLst>
                    <a:ext uri="{FF2B5EF4-FFF2-40B4-BE49-F238E27FC236}">
                      <a16:creationId xmlns:a16="http://schemas.microsoft.com/office/drawing/2014/main" id="{DC3292E3-4027-4523-2F1B-A6602F0602B9}"/>
                    </a:ext>
                  </a:extLst>
                </p:cNvPr>
                <p:cNvGrpSpPr/>
                <p:nvPr/>
              </p:nvGrpSpPr>
              <p:grpSpPr>
                <a:xfrm>
                  <a:off x="8904373" y="361104"/>
                  <a:ext cx="1104496" cy="741795"/>
                  <a:chOff x="8743641" y="425072"/>
                  <a:chExt cx="854264" cy="452227"/>
                </a:xfrm>
              </p:grpSpPr>
              <p:sp>
                <p:nvSpPr>
                  <p:cNvPr id="24" name="Rectangle: Rounded Corners 54">
                    <a:extLst>
                      <a:ext uri="{FF2B5EF4-FFF2-40B4-BE49-F238E27FC236}">
                        <a16:creationId xmlns:a16="http://schemas.microsoft.com/office/drawing/2014/main" id="{AF037BDD-20A7-197D-6B15-C445C0780091}"/>
                      </a:ext>
                    </a:extLst>
                  </p:cNvPr>
                  <p:cNvSpPr/>
                  <p:nvPr/>
                </p:nvSpPr>
                <p:spPr>
                  <a:xfrm>
                    <a:off x="8743641" y="425072"/>
                    <a:ext cx="603010" cy="7908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b="1">
                      <a:latin typeface="Arial" panose="020B0604020202020204" pitchFamily="34" charset="0"/>
                    </a:endParaRPr>
                  </a:p>
                </p:txBody>
              </p:sp>
              <p:sp>
                <p:nvSpPr>
                  <p:cNvPr id="25" name="Rectangle: Rounded Corners 119">
                    <a:extLst>
                      <a:ext uri="{FF2B5EF4-FFF2-40B4-BE49-F238E27FC236}">
                        <a16:creationId xmlns:a16="http://schemas.microsoft.com/office/drawing/2014/main" id="{382308A2-E67F-E086-0A51-6A1676803F93}"/>
                      </a:ext>
                    </a:extLst>
                  </p:cNvPr>
                  <p:cNvSpPr/>
                  <p:nvPr/>
                </p:nvSpPr>
                <p:spPr>
                  <a:xfrm>
                    <a:off x="8994895" y="549687"/>
                    <a:ext cx="603010" cy="7908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00" b="1">
                      <a:latin typeface="Arial" panose="020B0604020202020204" pitchFamily="34" charset="0"/>
                    </a:endParaRPr>
                  </a:p>
                </p:txBody>
              </p:sp>
              <p:sp>
                <p:nvSpPr>
                  <p:cNvPr id="26" name="Rectangle: Rounded Corners 120">
                    <a:extLst>
                      <a:ext uri="{FF2B5EF4-FFF2-40B4-BE49-F238E27FC236}">
                        <a16:creationId xmlns:a16="http://schemas.microsoft.com/office/drawing/2014/main" id="{6B31A02F-7895-C4D4-B707-5FB08C92F265}"/>
                      </a:ext>
                    </a:extLst>
                  </p:cNvPr>
                  <p:cNvSpPr/>
                  <p:nvPr/>
                </p:nvSpPr>
                <p:spPr>
                  <a:xfrm>
                    <a:off x="8845790" y="674302"/>
                    <a:ext cx="440015" cy="787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100" b="1">
                      <a:latin typeface="Arial" panose="020B0604020202020204" pitchFamily="34" charset="0"/>
                    </a:endParaRPr>
                  </a:p>
                </p:txBody>
              </p:sp>
              <p:sp>
                <p:nvSpPr>
                  <p:cNvPr id="27" name="Rectangle: Rounded Corners 122">
                    <a:extLst>
                      <a:ext uri="{FF2B5EF4-FFF2-40B4-BE49-F238E27FC236}">
                        <a16:creationId xmlns:a16="http://schemas.microsoft.com/office/drawing/2014/main" id="{A1446C91-6FEB-CF29-2079-5693BAD8926D}"/>
                      </a:ext>
                    </a:extLst>
                  </p:cNvPr>
                  <p:cNvSpPr/>
                  <p:nvPr/>
                </p:nvSpPr>
                <p:spPr>
                  <a:xfrm>
                    <a:off x="9380385" y="674302"/>
                    <a:ext cx="130354" cy="787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100" b="1">
                      <a:latin typeface="Arial" panose="020B0604020202020204" pitchFamily="34" charset="0"/>
                    </a:endParaRPr>
                  </a:p>
                </p:txBody>
              </p:sp>
              <p:sp>
                <p:nvSpPr>
                  <p:cNvPr id="28" name="Rectangle: Rounded Corners 128">
                    <a:extLst>
                      <a:ext uri="{FF2B5EF4-FFF2-40B4-BE49-F238E27FC236}">
                        <a16:creationId xmlns:a16="http://schemas.microsoft.com/office/drawing/2014/main" id="{653AC2CA-DA33-59AD-76CC-7B9DB83DCD0F}"/>
                      </a:ext>
                    </a:extLst>
                  </p:cNvPr>
                  <p:cNvSpPr/>
                  <p:nvPr/>
                </p:nvSpPr>
                <p:spPr>
                  <a:xfrm>
                    <a:off x="8777262" y="798566"/>
                    <a:ext cx="775040" cy="787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100" b="1">
                      <a:latin typeface="Arial" panose="020B0604020202020204" pitchFamily="34" charset="0"/>
                    </a:endParaRPr>
                  </a:p>
                </p:txBody>
              </p:sp>
            </p:grpSp>
            <p:sp>
              <p:nvSpPr>
                <p:cNvPr id="23" name="Rectangle 22">
                  <a:extLst>
                    <a:ext uri="{FF2B5EF4-FFF2-40B4-BE49-F238E27FC236}">
                      <a16:creationId xmlns:a16="http://schemas.microsoft.com/office/drawing/2014/main" id="{408C8AF8-4C60-B7A4-3350-BACA0C43734A}"/>
                    </a:ext>
                  </a:extLst>
                </p:cNvPr>
                <p:cNvSpPr/>
                <p:nvPr/>
              </p:nvSpPr>
              <p:spPr>
                <a:xfrm>
                  <a:off x="8859649" y="280305"/>
                  <a:ext cx="1178452" cy="86550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bg1"/>
                    </a:solidFill>
                    <a:latin typeface="Arial" panose="020B0604020202020204" pitchFamily="34" charset="0"/>
                  </a:endParaRPr>
                </a:p>
              </p:txBody>
            </p:sp>
          </p:grpSp>
          <p:sp>
            <p:nvSpPr>
              <p:cNvPr id="21" name="TextBox 20">
                <a:extLst>
                  <a:ext uri="{FF2B5EF4-FFF2-40B4-BE49-F238E27FC236}">
                    <a16:creationId xmlns:a16="http://schemas.microsoft.com/office/drawing/2014/main" id="{D3580D54-8D16-4893-B9BE-4B4FE865F078}"/>
                  </a:ext>
                </a:extLst>
              </p:cNvPr>
              <p:cNvSpPr txBox="1"/>
              <p:nvPr/>
            </p:nvSpPr>
            <p:spPr>
              <a:xfrm>
                <a:off x="5691039" y="1714687"/>
                <a:ext cx="1243915" cy="667690"/>
              </a:xfrm>
              <a:prstGeom prst="rect">
                <a:avLst/>
              </a:prstGeom>
              <a:noFill/>
            </p:spPr>
            <p:txBody>
              <a:bodyPr wrap="square" rtlCol="0">
                <a:spAutoFit/>
              </a:bodyPr>
              <a:lstStyle/>
              <a:p>
                <a:pPr algn="ctr"/>
                <a:r>
                  <a:rPr lang="en-US" sz="3200">
                    <a:latin typeface="Arial" panose="020B0604020202020204" pitchFamily="34" charset="0"/>
                  </a:rPr>
                  <a:t>&lt;/&gt;</a:t>
                </a:r>
              </a:p>
            </p:txBody>
          </p:sp>
        </p:grpSp>
        <p:pic>
          <p:nvPicPr>
            <p:cNvPr id="15" name="Picture 14">
              <a:extLst>
                <a:ext uri="{FF2B5EF4-FFF2-40B4-BE49-F238E27FC236}">
                  <a16:creationId xmlns:a16="http://schemas.microsoft.com/office/drawing/2014/main" id="{0F381ADA-86D5-A710-022B-2ABF11E84C1A}"/>
                </a:ext>
              </a:extLst>
            </p:cNvPr>
            <p:cNvPicPr>
              <a:picLocks noChangeAspect="1"/>
            </p:cNvPicPr>
            <p:nvPr/>
          </p:nvPicPr>
          <p:blipFill>
            <a:blip r:embed="rId6"/>
            <a:stretch>
              <a:fillRect/>
            </a:stretch>
          </p:blipFill>
          <p:spPr>
            <a:xfrm>
              <a:off x="7024419" y="1071732"/>
              <a:ext cx="779272" cy="139952"/>
            </a:xfrm>
            <a:prstGeom prst="rect">
              <a:avLst/>
            </a:prstGeom>
          </p:spPr>
        </p:pic>
      </p:grpSp>
      <p:cxnSp>
        <p:nvCxnSpPr>
          <p:cNvPr id="32" name="Straight Arrow Connector 31">
            <a:extLst>
              <a:ext uri="{FF2B5EF4-FFF2-40B4-BE49-F238E27FC236}">
                <a16:creationId xmlns:a16="http://schemas.microsoft.com/office/drawing/2014/main" id="{BD683A1F-089F-74B5-3EDA-C207E37E8279}"/>
              </a:ext>
            </a:extLst>
          </p:cNvPr>
          <p:cNvCxnSpPr>
            <a:cxnSpLocks/>
          </p:cNvCxnSpPr>
          <p:nvPr/>
        </p:nvCxnSpPr>
        <p:spPr>
          <a:xfrm flipV="1">
            <a:off x="10859289" y="2251315"/>
            <a:ext cx="0" cy="1418896"/>
          </a:xfrm>
          <a:prstGeom prst="straightConnector1">
            <a:avLst/>
          </a:prstGeom>
          <a:ln w="38100">
            <a:solidFill>
              <a:srgbClr val="1371D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Slide Number Placeholder 2">
            <a:extLst>
              <a:ext uri="{FF2B5EF4-FFF2-40B4-BE49-F238E27FC236}">
                <a16:creationId xmlns:a16="http://schemas.microsoft.com/office/drawing/2014/main" id="{1757A8A6-89B4-FFB9-4091-5F762862CB5C}"/>
              </a:ext>
            </a:extLst>
          </p:cNvPr>
          <p:cNvSpPr txBox="1">
            <a:spLocks/>
          </p:cNvSpPr>
          <p:nvPr/>
        </p:nvSpPr>
        <p:spPr>
          <a:xfrm rot="10800000" flipV="1">
            <a:off x="11531907"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CB4B4D-7CA3-9044-876B-883B54F8677D}" type="slidenum">
              <a:rPr lang="en-CA" smtClean="0">
                <a:solidFill>
                  <a:prstClr val="white">
                    <a:lumMod val="75000"/>
                  </a:prstClr>
                </a:solidFill>
              </a:rPr>
              <a:pPr>
                <a:defRPr/>
              </a:pPr>
              <a:t>14</a:t>
            </a:fld>
            <a:endParaRPr lang="en-CA">
              <a:solidFill>
                <a:prstClr val="white">
                  <a:lumMod val="75000"/>
                </a:prstClr>
              </a:solidFill>
            </a:endParaRPr>
          </a:p>
        </p:txBody>
      </p:sp>
      <p:sp>
        <p:nvSpPr>
          <p:cNvPr id="3" name="Rectangle 2">
            <a:extLst>
              <a:ext uri="{FF2B5EF4-FFF2-40B4-BE49-F238E27FC236}">
                <a16:creationId xmlns:a16="http://schemas.microsoft.com/office/drawing/2014/main" id="{D28BD0B8-F316-A5C9-BE9C-1EC4EC0DFB6F}"/>
              </a:ext>
            </a:extLst>
          </p:cNvPr>
          <p:cNvSpPr/>
          <p:nvPr/>
        </p:nvSpPr>
        <p:spPr>
          <a:xfrm>
            <a:off x="10683406" y="3636034"/>
            <a:ext cx="354091" cy="159589"/>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
              </a:lnSpc>
            </a:pPr>
            <a:r>
              <a:rPr lang="en-US" sz="300"/>
              <a:t>Source Unit with QNX</a:t>
            </a:r>
          </a:p>
        </p:txBody>
      </p:sp>
      <p:sp>
        <p:nvSpPr>
          <p:cNvPr id="4" name="Rectangle 3">
            <a:extLst>
              <a:ext uri="{FF2B5EF4-FFF2-40B4-BE49-F238E27FC236}">
                <a16:creationId xmlns:a16="http://schemas.microsoft.com/office/drawing/2014/main" id="{EB1AB184-75A8-9E03-976D-6E340FC11EFF}"/>
              </a:ext>
            </a:extLst>
          </p:cNvPr>
          <p:cNvSpPr/>
          <p:nvPr/>
        </p:nvSpPr>
        <p:spPr>
          <a:xfrm>
            <a:off x="10680003" y="3824753"/>
            <a:ext cx="354091" cy="166920"/>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640"/>
              </a:lnSpc>
            </a:pPr>
            <a:r>
              <a:rPr lang="en-US" sz="300"/>
              <a:t>Amplifier</a:t>
            </a:r>
          </a:p>
        </p:txBody>
      </p:sp>
      <p:sp>
        <p:nvSpPr>
          <p:cNvPr id="5" name="Rectangle 4">
            <a:extLst>
              <a:ext uri="{FF2B5EF4-FFF2-40B4-BE49-F238E27FC236}">
                <a16:creationId xmlns:a16="http://schemas.microsoft.com/office/drawing/2014/main" id="{B6E130AC-0EA2-AD82-119D-3116316BE764}"/>
              </a:ext>
            </a:extLst>
          </p:cNvPr>
          <p:cNvSpPr/>
          <p:nvPr/>
        </p:nvSpPr>
        <p:spPr>
          <a:xfrm>
            <a:off x="10680003" y="4023192"/>
            <a:ext cx="354091" cy="130701"/>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640"/>
              </a:lnSpc>
            </a:pPr>
            <a:r>
              <a:rPr lang="en-US" sz="300"/>
              <a:t>Amplifier</a:t>
            </a:r>
          </a:p>
        </p:txBody>
      </p:sp>
    </p:spTree>
    <p:extLst>
      <p:ext uri="{BB962C8B-B14F-4D97-AF65-F5344CB8AC3E}">
        <p14:creationId xmlns:p14="http://schemas.microsoft.com/office/powerpoint/2010/main" val="3187512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7E103-46B0-19A1-748C-B4894C31BEBC}"/>
              </a:ext>
            </a:extLst>
          </p:cNvPr>
          <p:cNvPicPr>
            <a:picLocks noChangeAspect="1"/>
          </p:cNvPicPr>
          <p:nvPr/>
        </p:nvPicPr>
        <p:blipFill rotWithShape="1">
          <a:blip r:embed="rId3"/>
          <a:srcRect t="2607" r="29047" b="11181"/>
          <a:stretch/>
        </p:blipFill>
        <p:spPr>
          <a:xfrm>
            <a:off x="3725838" y="0"/>
            <a:ext cx="8466162" cy="6858000"/>
          </a:xfrm>
          <a:prstGeom prst="rect">
            <a:avLst/>
          </a:prstGeom>
        </p:spPr>
      </p:pic>
      <p:sp>
        <p:nvSpPr>
          <p:cNvPr id="30" name="Rectangle 29">
            <a:extLst>
              <a:ext uri="{FF2B5EF4-FFF2-40B4-BE49-F238E27FC236}">
                <a16:creationId xmlns:a16="http://schemas.microsoft.com/office/drawing/2014/main" id="{AE88E7AE-D7E0-C335-730C-E9341712984E}"/>
              </a:ext>
            </a:extLst>
          </p:cNvPr>
          <p:cNvSpPr/>
          <p:nvPr/>
        </p:nvSpPr>
        <p:spPr>
          <a:xfrm>
            <a:off x="0" y="0"/>
            <a:ext cx="12192000" cy="6858000"/>
          </a:xfrm>
          <a:prstGeom prst="rect">
            <a:avLst/>
          </a:prstGeom>
          <a:gradFill>
            <a:gsLst>
              <a:gs pos="42000">
                <a:schemeClr val="accent3"/>
              </a:gs>
              <a:gs pos="100000">
                <a:schemeClr val="accent3">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Title 19">
            <a:extLst>
              <a:ext uri="{FF2B5EF4-FFF2-40B4-BE49-F238E27FC236}">
                <a16:creationId xmlns:a16="http://schemas.microsoft.com/office/drawing/2014/main" id="{67DD439D-D9C4-69FA-2678-0038AA88C348}"/>
              </a:ext>
            </a:extLst>
          </p:cNvPr>
          <p:cNvSpPr>
            <a:spLocks noGrp="1"/>
          </p:cNvSpPr>
          <p:nvPr>
            <p:ph type="title"/>
          </p:nvPr>
        </p:nvSpPr>
        <p:spPr/>
        <p:txBody>
          <a:bodyPr/>
          <a:lstStyle/>
          <a:p>
            <a:r>
              <a:rPr lang="en-CA">
                <a:solidFill>
                  <a:schemeClr val="bg1"/>
                </a:solidFill>
              </a:rPr>
              <a:t>Why QNX acoustics? </a:t>
            </a:r>
            <a:endParaRPr lang="en-US">
              <a:solidFill>
                <a:schemeClr val="bg1"/>
              </a:solidFill>
            </a:endParaRPr>
          </a:p>
        </p:txBody>
      </p:sp>
      <p:sp>
        <p:nvSpPr>
          <p:cNvPr id="23" name="Content Placeholder 2">
            <a:extLst>
              <a:ext uri="{FF2B5EF4-FFF2-40B4-BE49-F238E27FC236}">
                <a16:creationId xmlns:a16="http://schemas.microsoft.com/office/drawing/2014/main" id="{916AC372-7342-C290-0C3A-4B926C382D2A}"/>
              </a:ext>
            </a:extLst>
          </p:cNvPr>
          <p:cNvSpPr txBox="1">
            <a:spLocks/>
          </p:cNvSpPr>
          <p:nvPr/>
        </p:nvSpPr>
        <p:spPr>
          <a:xfrm>
            <a:off x="728154" y="1893299"/>
            <a:ext cx="8644445" cy="1836400"/>
          </a:xfrm>
          <a:prstGeom prst="rect">
            <a:avLst/>
          </a:prstGeom>
        </p:spPr>
        <p:txBody>
          <a:bodyPr wrap="square" lIns="9000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000"/>
              </a:spcAft>
              <a:buClr>
                <a:schemeClr val="accent1"/>
              </a:buClr>
            </a:pPr>
            <a:r>
              <a:rPr lang="en-CA" sz="1600">
                <a:solidFill>
                  <a:schemeClr val="bg1"/>
                </a:solidFill>
                <a:latin typeface="Arial" panose="020B0604020202020204" pitchFamily="34" charset="0"/>
                <a:ea typeface="Roboto Light" panose="02000000000000000000" pitchFamily="2" charset="0"/>
                <a:cs typeface="Arial" panose="020B0604020202020204" pitchFamily="34" charset="0"/>
              </a:rPr>
              <a:t>100% software-based approach, portable and OS-independent including support for DSPs</a:t>
            </a:r>
            <a:endParaRPr lang="en-US" sz="1600">
              <a:solidFill>
                <a:schemeClr val="bg1"/>
              </a:solidFill>
              <a:latin typeface="Arial" panose="020B0604020202020204" pitchFamily="34" charset="0"/>
              <a:ea typeface="Roboto Light" panose="02000000000000000000" pitchFamily="2" charset="0"/>
              <a:cs typeface="Arial" panose="020B0604020202020204" pitchFamily="34" charset="0"/>
            </a:endParaRPr>
          </a:p>
          <a:p>
            <a:pPr>
              <a:lnSpc>
                <a:spcPct val="100000"/>
              </a:lnSpc>
              <a:spcBef>
                <a:spcPts val="0"/>
              </a:spcBef>
              <a:spcAft>
                <a:spcPts val="1000"/>
              </a:spcAft>
              <a:buClr>
                <a:schemeClr val="accent1"/>
              </a:buClr>
            </a:pPr>
            <a:r>
              <a:rPr lang="en-US" sz="1600">
                <a:solidFill>
                  <a:schemeClr val="bg1"/>
                </a:solidFill>
                <a:latin typeface="Arial" panose="020B0604020202020204" pitchFamily="34" charset="0"/>
                <a:ea typeface="Roboto Light" panose="02000000000000000000" pitchFamily="2" charset="0"/>
                <a:cs typeface="Arial" panose="020B0604020202020204" pitchFamily="34" charset="0"/>
              </a:rPr>
              <a:t>Pre-integrated modules</a:t>
            </a:r>
          </a:p>
          <a:p>
            <a:pPr>
              <a:lnSpc>
                <a:spcPct val="100000"/>
              </a:lnSpc>
              <a:spcBef>
                <a:spcPts val="0"/>
              </a:spcBef>
              <a:spcAft>
                <a:spcPts val="1000"/>
              </a:spcAft>
              <a:buClr>
                <a:schemeClr val="accent1"/>
              </a:buClr>
            </a:pPr>
            <a:r>
              <a:rPr lang="en-US" sz="1600">
                <a:solidFill>
                  <a:schemeClr val="bg1"/>
                </a:solidFill>
                <a:latin typeface="Arial" panose="020B0604020202020204" pitchFamily="34" charset="0"/>
                <a:ea typeface="Roboto Light" panose="02000000000000000000" pitchFamily="2" charset="0"/>
                <a:cs typeface="Arial" panose="020B0604020202020204" pitchFamily="34" charset="0"/>
              </a:rPr>
              <a:t>Flexible licensing model i.e., pay as you activate in mass production systems</a:t>
            </a:r>
          </a:p>
          <a:p>
            <a:pPr>
              <a:lnSpc>
                <a:spcPct val="100000"/>
              </a:lnSpc>
              <a:spcBef>
                <a:spcPts val="0"/>
              </a:spcBef>
              <a:spcAft>
                <a:spcPts val="1000"/>
              </a:spcAft>
              <a:buClr>
                <a:schemeClr val="accent1"/>
              </a:buClr>
            </a:pPr>
            <a:r>
              <a:rPr lang="en-US" sz="1600">
                <a:solidFill>
                  <a:schemeClr val="bg1"/>
                </a:solidFill>
                <a:latin typeface="Arial" panose="020B0604020202020204" pitchFamily="34" charset="0"/>
                <a:ea typeface="Roboto Light" panose="02000000000000000000" pitchFamily="2" charset="0"/>
                <a:cs typeface="Arial" panose="020B0604020202020204" pitchFamily="34" charset="0"/>
              </a:rPr>
              <a:t>Scalability across base radio systems to premium sound systems</a:t>
            </a:r>
          </a:p>
          <a:p>
            <a:pPr>
              <a:lnSpc>
                <a:spcPct val="100000"/>
              </a:lnSpc>
              <a:spcBef>
                <a:spcPts val="0"/>
              </a:spcBef>
              <a:spcAft>
                <a:spcPts val="1000"/>
              </a:spcAft>
              <a:buClr>
                <a:schemeClr val="accent1"/>
              </a:buClr>
            </a:pPr>
            <a:r>
              <a:rPr lang="en-US" sz="1600">
                <a:solidFill>
                  <a:schemeClr val="bg1"/>
                </a:solidFill>
                <a:latin typeface="Arial" panose="020B0604020202020204" pitchFamily="34" charset="0"/>
                <a:ea typeface="Roboto Light" panose="02000000000000000000" pitchFamily="2" charset="0"/>
                <a:cs typeface="Arial" panose="020B0604020202020204" pitchFamily="34" charset="0"/>
              </a:rPr>
              <a:t>Collaboration with NVH Simulator partners (VI-grade, HEAD Acoustics)</a:t>
            </a:r>
          </a:p>
        </p:txBody>
      </p:sp>
      <p:sp>
        <p:nvSpPr>
          <p:cNvPr id="26" name="TextBox 25">
            <a:extLst>
              <a:ext uri="{FF2B5EF4-FFF2-40B4-BE49-F238E27FC236}">
                <a16:creationId xmlns:a16="http://schemas.microsoft.com/office/drawing/2014/main" id="{23DA9606-B8A5-76C3-29D7-DAA973CD8731}"/>
              </a:ext>
            </a:extLst>
          </p:cNvPr>
          <p:cNvSpPr txBox="1"/>
          <p:nvPr/>
        </p:nvSpPr>
        <p:spPr>
          <a:xfrm>
            <a:off x="419152" y="5797740"/>
            <a:ext cx="5365422" cy="369332"/>
          </a:xfrm>
          <a:prstGeom prst="rect">
            <a:avLst/>
          </a:prstGeom>
          <a:noFill/>
        </p:spPr>
        <p:txBody>
          <a:bodyPr wrap="square" lIns="91440" tIns="45720" rIns="91440" bIns="45720" rtlCol="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CA" sz="900" u="none" strike="noStrike" kern="1200" cap="none" spc="0" normalizeH="0" baseline="0" noProof="0">
                <a:ln>
                  <a:noFill/>
                </a:ln>
                <a:solidFill>
                  <a:schemeClr val="bg1">
                    <a:lumMod val="50000"/>
                  </a:schemeClr>
                </a:solidFill>
                <a:effectLst/>
                <a:uLnTx/>
                <a:uFillTx/>
                <a:latin typeface="Arial" panose="020B0604020202020204" pitchFamily="34" charset="0"/>
                <a:ea typeface="Roboto Light" panose="02000000000000000000" pitchFamily="2" charset="0"/>
                <a:cs typeface="Arial" panose="020B0604020202020204" pitchFamily="34" charset="0"/>
              </a:rPr>
              <a:t>Disclaimer: **Comparison based on a single 5-door compact car model with engine sound enhancement and a 10-speaker premium branded audio system. Cost and mass savings may vary</a:t>
            </a:r>
          </a:p>
        </p:txBody>
      </p:sp>
      <p:graphicFrame>
        <p:nvGraphicFramePr>
          <p:cNvPr id="27" name="Table 4">
            <a:extLst>
              <a:ext uri="{FF2B5EF4-FFF2-40B4-BE49-F238E27FC236}">
                <a16:creationId xmlns:a16="http://schemas.microsoft.com/office/drawing/2014/main" id="{10E57210-3898-3FDB-0054-EE999F46012B}"/>
              </a:ext>
            </a:extLst>
          </p:cNvPr>
          <p:cNvGraphicFramePr>
            <a:graphicFrameLocks noGrp="1"/>
          </p:cNvGraphicFramePr>
          <p:nvPr>
            <p:extLst>
              <p:ext uri="{D42A27DB-BD31-4B8C-83A1-F6EECF244321}">
                <p14:modId xmlns:p14="http://schemas.microsoft.com/office/powerpoint/2010/main" val="3489329670"/>
              </p:ext>
            </p:extLst>
          </p:nvPr>
        </p:nvGraphicFramePr>
        <p:xfrm>
          <a:off x="898075" y="4088488"/>
          <a:ext cx="7255028" cy="975868"/>
        </p:xfrm>
        <a:graphic>
          <a:graphicData uri="http://schemas.openxmlformats.org/drawingml/2006/table">
            <a:tbl>
              <a:tblPr firstRow="1" bandRow="1">
                <a:tableStyleId>{5C22544A-7EE6-4342-B048-85BDC9FD1C3A}</a:tableStyleId>
              </a:tblPr>
              <a:tblGrid>
                <a:gridCol w="7255028">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1600" b="0" i="1">
                          <a:solidFill>
                            <a:schemeClr val="bg1"/>
                          </a:solidFill>
                          <a:latin typeface="Arial" panose="020B0604020202020204" pitchFamily="34" charset="0"/>
                          <a:cs typeface="Arial" panose="020B0604020202020204" pitchFamily="34" charset="0"/>
                        </a:rPr>
                        <a:t>In fact, the QNX</a:t>
                      </a:r>
                      <a:r>
                        <a:rPr lang="en-US" sz="1600" b="0" i="1" baseline="30000">
                          <a:solidFill>
                            <a:schemeClr val="bg1"/>
                          </a:solidFill>
                          <a:latin typeface="Arial" panose="020B0604020202020204" pitchFamily="34" charset="0"/>
                          <a:cs typeface="Arial" panose="020B0604020202020204" pitchFamily="34" charset="0"/>
                        </a:rPr>
                        <a:t>®</a:t>
                      </a:r>
                      <a:r>
                        <a:rPr lang="en-US" sz="1600" b="0" i="1">
                          <a:solidFill>
                            <a:schemeClr val="bg1"/>
                          </a:solidFill>
                          <a:latin typeface="Arial" panose="020B0604020202020204" pitchFamily="34" charset="0"/>
                          <a:cs typeface="Arial" panose="020B0604020202020204" pitchFamily="34" charset="0"/>
                        </a:rPr>
                        <a:t> Acoustics Management Platform can provide an estimated 17.4% cost savings per audio system.* The QNX</a:t>
                      </a:r>
                      <a:r>
                        <a:rPr lang="en-US" sz="1600" b="0" i="1" baseline="30000">
                          <a:solidFill>
                            <a:schemeClr val="bg1"/>
                          </a:solidFill>
                          <a:latin typeface="Arial" panose="020B0604020202020204" pitchFamily="34" charset="0"/>
                          <a:cs typeface="Arial" panose="020B0604020202020204" pitchFamily="34" charset="0"/>
                        </a:rPr>
                        <a:t>®</a:t>
                      </a:r>
                      <a:r>
                        <a:rPr lang="en-US" sz="1600" b="0" i="1">
                          <a:solidFill>
                            <a:schemeClr val="bg1"/>
                          </a:solidFill>
                          <a:latin typeface="Arial" panose="020B0604020202020204" pitchFamily="34" charset="0"/>
                          <a:cs typeface="Arial" panose="020B0604020202020204" pitchFamily="34" charset="0"/>
                        </a:rPr>
                        <a:t> Acoustics Management Platform can provide an estimated 6.0% mass savings per audio system.*</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sp>
        <p:nvSpPr>
          <p:cNvPr id="31" name="Slide Number">
            <a:extLst>
              <a:ext uri="{FF2B5EF4-FFF2-40B4-BE49-F238E27FC236}">
                <a16:creationId xmlns:a16="http://schemas.microsoft.com/office/drawing/2014/main" id="{94D2197C-4B2D-FA00-CD70-99F33F7E2AFF}"/>
              </a:ext>
            </a:extLst>
          </p:cNvPr>
          <p:cNvSpPr txBox="1">
            <a:spLocks/>
          </p:cNvSpPr>
          <p:nvPr/>
        </p:nvSpPr>
        <p:spPr>
          <a:xfrm rot="10800000" flipV="1">
            <a:off x="11538170"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1"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b="0" smtClean="0"/>
              <a:pPr/>
              <a:t>15</a:t>
            </a:fld>
            <a:endParaRPr lang="en-CA" b="0"/>
          </a:p>
        </p:txBody>
      </p:sp>
      <p:sp>
        <p:nvSpPr>
          <p:cNvPr id="32" name="TextBox 9">
            <a:extLst>
              <a:ext uri="{FF2B5EF4-FFF2-40B4-BE49-F238E27FC236}">
                <a16:creationId xmlns:a16="http://schemas.microsoft.com/office/drawing/2014/main" id="{13956DE5-BFD0-AB97-6FD5-B660D9FC754B}"/>
              </a:ext>
            </a:extLst>
          </p:cNvPr>
          <p:cNvSpPr txBox="1"/>
          <p:nvPr/>
        </p:nvSpPr>
        <p:spPr>
          <a:xfrm>
            <a:off x="2071332" y="6400871"/>
            <a:ext cx="265176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
                <a:solidFill>
                  <a:srgbClr val="FFFFFF"/>
                </a:solidFill>
              </a:defRPr>
            </a:lvl1pPr>
          </a:lstStyle>
          <a:p>
            <a:pPr algn="l"/>
            <a:r>
              <a:rPr sz="800" b="1" i="0">
                <a:latin typeface="Arial" panose="020B0604020202020204" pitchFamily="34" charset="0"/>
                <a:cs typeface="Arial" panose="020B0604020202020204" pitchFamily="34" charset="0"/>
              </a:rPr>
              <a:t>© 202</a:t>
            </a:r>
            <a:r>
              <a:rPr lang="en-CA" sz="800" b="1" i="0">
                <a:latin typeface="Arial" panose="020B0604020202020204" pitchFamily="34" charset="0"/>
                <a:cs typeface="Arial" panose="020B0604020202020204" pitchFamily="34" charset="0"/>
              </a:rPr>
              <a:t>2</a:t>
            </a:r>
            <a:r>
              <a:rPr sz="800" b="1" i="0">
                <a:latin typeface="Arial" panose="020B0604020202020204" pitchFamily="34" charset="0"/>
                <a:cs typeface="Arial" panose="020B0604020202020204" pitchFamily="34" charset="0"/>
              </a:rPr>
              <a:t> BlackBerry </a:t>
            </a:r>
            <a:r>
              <a:rPr lang="en-CA" sz="800" b="1" i="0">
                <a:latin typeface="Arial" panose="020B0604020202020204" pitchFamily="34" charset="0"/>
                <a:cs typeface="Arial" panose="020B0604020202020204" pitchFamily="34" charset="0"/>
              </a:rPr>
              <a:t>Limited</a:t>
            </a:r>
            <a:r>
              <a:rPr sz="800" b="1" i="0">
                <a:latin typeface="Arial" panose="020B0604020202020204" pitchFamily="34" charset="0"/>
                <a:cs typeface="Arial" panose="020B0604020202020204" pitchFamily="34" charset="0"/>
              </a:rPr>
              <a:t>. All Rights Reserved.</a:t>
            </a:r>
          </a:p>
        </p:txBody>
      </p:sp>
      <p:pic>
        <p:nvPicPr>
          <p:cNvPr id="33" name="Picture 10" descr="Picture 10">
            <a:extLst>
              <a:ext uri="{FF2B5EF4-FFF2-40B4-BE49-F238E27FC236}">
                <a16:creationId xmlns:a16="http://schemas.microsoft.com/office/drawing/2014/main" id="{984DE3B6-CDC6-CB0B-B26E-88EA5E3525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34" name="Straight Connector 33">
            <a:extLst>
              <a:ext uri="{FF2B5EF4-FFF2-40B4-BE49-F238E27FC236}">
                <a16:creationId xmlns:a16="http://schemas.microsoft.com/office/drawing/2014/main" id="{DADF7E0D-78ED-C3C1-2295-85CF42A625CE}"/>
              </a:ext>
            </a:extLst>
          </p:cNvPr>
          <p:cNvCxnSpPr>
            <a:cxnSpLocks/>
          </p:cNvCxnSpPr>
          <p:nvPr/>
        </p:nvCxnSpPr>
        <p:spPr>
          <a:xfrm>
            <a:off x="4408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224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34AB5-B4B9-278C-0A4D-4E6A6D7AB9B2}"/>
              </a:ext>
            </a:extLst>
          </p:cNvPr>
          <p:cNvSpPr txBox="1"/>
          <p:nvPr/>
        </p:nvSpPr>
        <p:spPr>
          <a:xfrm>
            <a:off x="1384191" y="2081048"/>
            <a:ext cx="3768560" cy="1862048"/>
          </a:xfrm>
          <a:prstGeom prst="rect">
            <a:avLst/>
          </a:prstGeom>
          <a:noFill/>
        </p:spPr>
        <p:txBody>
          <a:bodyPr wrap="square" rtlCol="0" anchor="ctr" anchorCtr="0">
            <a:noAutofit/>
          </a:bodyPr>
          <a:lstStyle/>
          <a:p>
            <a:pPr>
              <a:lnSpc>
                <a:spcPts val="4600"/>
              </a:lnSpc>
            </a:pPr>
            <a:r>
              <a:rPr lang="en-US" sz="3600" i="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4133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4BBC7F-966F-50D7-5443-B8A8124ED3A0}"/>
              </a:ext>
            </a:extLst>
          </p:cNvPr>
          <p:cNvSpPr>
            <a:spLocks noGrp="1"/>
          </p:cNvSpPr>
          <p:nvPr>
            <p:ph type="title"/>
          </p:nvPr>
        </p:nvSpPr>
        <p:spPr>
          <a:xfrm>
            <a:off x="723334" y="432800"/>
            <a:ext cx="10515600" cy="1193470"/>
          </a:xfrm>
        </p:spPr>
        <p:txBody>
          <a:bodyPr/>
          <a:lstStyle/>
          <a:p>
            <a:r>
              <a:rPr lang="en-US" b="0"/>
              <a:t>Overview</a:t>
            </a:r>
          </a:p>
        </p:txBody>
      </p:sp>
      <p:sp>
        <p:nvSpPr>
          <p:cNvPr id="10" name="TextBox 9">
            <a:extLst>
              <a:ext uri="{FF2B5EF4-FFF2-40B4-BE49-F238E27FC236}">
                <a16:creationId xmlns:a16="http://schemas.microsoft.com/office/drawing/2014/main" id="{DD2C8211-39BF-13E5-6DE6-4327DEEA461E}"/>
              </a:ext>
            </a:extLst>
          </p:cNvPr>
          <p:cNvSpPr txBox="1"/>
          <p:nvPr/>
        </p:nvSpPr>
        <p:spPr>
          <a:xfrm>
            <a:off x="912138" y="1851589"/>
            <a:ext cx="6819522" cy="3325206"/>
          </a:xfrm>
          <a:prstGeom prst="rect">
            <a:avLst/>
          </a:prstGeom>
          <a:noFill/>
        </p:spPr>
        <p:txBody>
          <a:bodyPr wrap="square">
            <a:spAutoFit/>
          </a:bodyPr>
          <a:lstStyle/>
          <a:p>
            <a:pPr>
              <a:lnSpc>
                <a:spcPts val="3200"/>
              </a:lnSpc>
            </a:pPr>
            <a:r>
              <a:rPr lang="en-US">
                <a:solidFill>
                  <a:schemeClr val="bg1"/>
                </a:solidFill>
                <a:latin typeface="Arial" panose="020B0604020202020204" pitchFamily="34" charset="0"/>
              </a:rPr>
              <a:t>The automotive acoustic experience has become a defining characteristic of vehicle ownership, possibly more now than ever.  Acoustic systems include branded and unbranded premium media playback, 3rd party experiences, transducers, wire harnesses, amplifiers, multiple DSPs and or SoCs, and a myriad end user features.  We will discuss how QNX has the ability to create and simplify these systems while potentially saving mass and cost with our software solutions.</a:t>
            </a:r>
          </a:p>
        </p:txBody>
      </p:sp>
    </p:spTree>
    <p:extLst>
      <p:ext uri="{BB962C8B-B14F-4D97-AF65-F5344CB8AC3E}">
        <p14:creationId xmlns:p14="http://schemas.microsoft.com/office/powerpoint/2010/main" val="3188436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431D0F9-E2EB-4022-53F9-89F3C2CFB91E}"/>
              </a:ext>
            </a:extLst>
          </p:cNvPr>
          <p:cNvSpPr>
            <a:spLocks noGrp="1"/>
          </p:cNvSpPr>
          <p:nvPr>
            <p:ph type="title"/>
          </p:nvPr>
        </p:nvSpPr>
        <p:spPr>
          <a:xfrm>
            <a:off x="727724" y="818973"/>
            <a:ext cx="7385282" cy="429348"/>
          </a:xfrm>
        </p:spPr>
        <p:txBody>
          <a:bodyPr vert="horz" lIns="91440" tIns="45720" rIns="91440" bIns="45720" rtlCol="0" anchor="ctr">
            <a:noAutofit/>
          </a:bodyPr>
          <a:lstStyle/>
          <a:p>
            <a:r>
              <a:rPr lang="en-US" sz="3100" b="0">
                <a:solidFill>
                  <a:srgbClr val="89D6F7"/>
                </a:solidFill>
                <a:ea typeface="+mj-ea"/>
              </a:rPr>
              <a:t>Complexity is a massive challenge</a:t>
            </a:r>
          </a:p>
        </p:txBody>
      </p:sp>
      <p:sp>
        <p:nvSpPr>
          <p:cNvPr id="13" name="Text Placeholder 12">
            <a:extLst>
              <a:ext uri="{FF2B5EF4-FFF2-40B4-BE49-F238E27FC236}">
                <a16:creationId xmlns:a16="http://schemas.microsoft.com/office/drawing/2014/main" id="{CCEE903F-A68B-7B6A-1EB9-C245970E0A0F}"/>
              </a:ext>
            </a:extLst>
          </p:cNvPr>
          <p:cNvSpPr>
            <a:spLocks noGrp="1"/>
          </p:cNvSpPr>
          <p:nvPr>
            <p:ph type="body" sz="quarter" idx="11"/>
          </p:nvPr>
        </p:nvSpPr>
        <p:spPr>
          <a:xfrm>
            <a:off x="846051" y="523517"/>
            <a:ext cx="3769112" cy="180049"/>
          </a:xfrm>
        </p:spPr>
        <p:txBody>
          <a:bodyPr/>
          <a:lstStyle/>
          <a:p>
            <a:pPr marL="0" indent="0">
              <a:buNone/>
            </a:pPr>
            <a:r>
              <a:rPr lang="en-US" sz="1300"/>
              <a:t>MODERN AUTOMOTIVE ACOUSTICS</a:t>
            </a:r>
          </a:p>
        </p:txBody>
      </p:sp>
      <p:sp>
        <p:nvSpPr>
          <p:cNvPr id="17" name="Rounded Rectangle 16">
            <a:extLst>
              <a:ext uri="{FF2B5EF4-FFF2-40B4-BE49-F238E27FC236}">
                <a16:creationId xmlns:a16="http://schemas.microsoft.com/office/drawing/2014/main" id="{2C56EB94-28B8-6D38-62DD-A833DD832C72}"/>
              </a:ext>
            </a:extLst>
          </p:cNvPr>
          <p:cNvSpPr/>
          <p:nvPr/>
        </p:nvSpPr>
        <p:spPr>
          <a:xfrm>
            <a:off x="392148" y="2266326"/>
            <a:ext cx="1180723"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Environmental</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Noise and Sound</a:t>
            </a:r>
          </a:p>
        </p:txBody>
      </p:sp>
      <p:sp>
        <p:nvSpPr>
          <p:cNvPr id="18" name="Rounded Rectangle 17">
            <a:extLst>
              <a:ext uri="{FF2B5EF4-FFF2-40B4-BE49-F238E27FC236}">
                <a16:creationId xmlns:a16="http://schemas.microsoft.com/office/drawing/2014/main" id="{0456DF22-7561-BAC6-4B41-0E9A89EA9391}"/>
              </a:ext>
            </a:extLst>
          </p:cNvPr>
          <p:cNvSpPr/>
          <p:nvPr/>
        </p:nvSpPr>
        <p:spPr>
          <a:xfrm>
            <a:off x="450515" y="3521815"/>
            <a:ext cx="1099822"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External Engine Sound</a:t>
            </a:r>
          </a:p>
        </p:txBody>
      </p:sp>
      <p:sp>
        <p:nvSpPr>
          <p:cNvPr id="21" name="Rounded Rectangle 20">
            <a:extLst>
              <a:ext uri="{FF2B5EF4-FFF2-40B4-BE49-F238E27FC236}">
                <a16:creationId xmlns:a16="http://schemas.microsoft.com/office/drawing/2014/main" id="{A8DEF4CD-8E8B-59F0-A3CB-F2D58FE5EE91}"/>
              </a:ext>
            </a:extLst>
          </p:cNvPr>
          <p:cNvSpPr/>
          <p:nvPr/>
        </p:nvSpPr>
        <p:spPr>
          <a:xfrm>
            <a:off x="10159563" y="4747561"/>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Exhaust Sounds</a:t>
            </a:r>
          </a:p>
        </p:txBody>
      </p:sp>
      <p:sp>
        <p:nvSpPr>
          <p:cNvPr id="22" name="Rounded Rectangle 21">
            <a:extLst>
              <a:ext uri="{FF2B5EF4-FFF2-40B4-BE49-F238E27FC236}">
                <a16:creationId xmlns:a16="http://schemas.microsoft.com/office/drawing/2014/main" id="{D0AA58A7-BF16-634F-6A4C-C789FA3E6D49}"/>
              </a:ext>
            </a:extLst>
          </p:cNvPr>
          <p:cNvSpPr/>
          <p:nvPr/>
        </p:nvSpPr>
        <p:spPr>
          <a:xfrm>
            <a:off x="2328031" y="2869046"/>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Music and Media</a:t>
            </a:r>
          </a:p>
        </p:txBody>
      </p:sp>
      <p:sp>
        <p:nvSpPr>
          <p:cNvPr id="24" name="Rounded Rectangle 23">
            <a:extLst>
              <a:ext uri="{FF2B5EF4-FFF2-40B4-BE49-F238E27FC236}">
                <a16:creationId xmlns:a16="http://schemas.microsoft.com/office/drawing/2014/main" id="{87B31B71-0FBC-7391-B887-87120CF02C20}"/>
              </a:ext>
            </a:extLst>
          </p:cNvPr>
          <p:cNvSpPr/>
          <p:nvPr/>
        </p:nvSpPr>
        <p:spPr>
          <a:xfrm>
            <a:off x="2335141" y="1808729"/>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Android Auto</a:t>
            </a:r>
          </a:p>
        </p:txBody>
      </p:sp>
      <p:sp>
        <p:nvSpPr>
          <p:cNvPr id="25" name="Rounded Rectangle 24">
            <a:extLst>
              <a:ext uri="{FF2B5EF4-FFF2-40B4-BE49-F238E27FC236}">
                <a16:creationId xmlns:a16="http://schemas.microsoft.com/office/drawing/2014/main" id="{274FD61D-3E54-9497-4017-38371F4D3CC2}"/>
              </a:ext>
            </a:extLst>
          </p:cNvPr>
          <p:cNvSpPr/>
          <p:nvPr/>
        </p:nvSpPr>
        <p:spPr>
          <a:xfrm>
            <a:off x="4212867" y="5624256"/>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In-Car Communications</a:t>
            </a:r>
          </a:p>
        </p:txBody>
      </p:sp>
      <p:sp>
        <p:nvSpPr>
          <p:cNvPr id="27" name="Rounded Rectangle 26">
            <a:extLst>
              <a:ext uri="{FF2B5EF4-FFF2-40B4-BE49-F238E27FC236}">
                <a16:creationId xmlns:a16="http://schemas.microsoft.com/office/drawing/2014/main" id="{3E0378C9-0B76-7C79-BF2A-4DB3CEC2A173}"/>
              </a:ext>
            </a:extLst>
          </p:cNvPr>
          <p:cNvSpPr/>
          <p:nvPr/>
        </p:nvSpPr>
        <p:spPr>
          <a:xfrm>
            <a:off x="8483001" y="1755733"/>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Interior Engine Sound</a:t>
            </a:r>
          </a:p>
        </p:txBody>
      </p:sp>
      <p:sp>
        <p:nvSpPr>
          <p:cNvPr id="29" name="Rounded Rectangle 28">
            <a:extLst>
              <a:ext uri="{FF2B5EF4-FFF2-40B4-BE49-F238E27FC236}">
                <a16:creationId xmlns:a16="http://schemas.microsoft.com/office/drawing/2014/main" id="{4DC07513-654C-897F-956F-FB19BC9586D4}"/>
              </a:ext>
            </a:extLst>
          </p:cNvPr>
          <p:cNvSpPr/>
          <p:nvPr/>
        </p:nvSpPr>
        <p:spPr>
          <a:xfrm>
            <a:off x="4228147" y="2359134"/>
            <a:ext cx="1162980"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Voice Assistants</a:t>
            </a:r>
          </a:p>
        </p:txBody>
      </p:sp>
      <p:sp>
        <p:nvSpPr>
          <p:cNvPr id="30" name="Rounded Rectangle 29">
            <a:extLst>
              <a:ext uri="{FF2B5EF4-FFF2-40B4-BE49-F238E27FC236}">
                <a16:creationId xmlns:a16="http://schemas.microsoft.com/office/drawing/2014/main" id="{34BA303B-E815-8357-2526-B3E396B9609E}"/>
              </a:ext>
            </a:extLst>
          </p:cNvPr>
          <p:cNvSpPr/>
          <p:nvPr/>
        </p:nvSpPr>
        <p:spPr>
          <a:xfrm>
            <a:off x="10122332" y="3053727"/>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Car Life</a:t>
            </a:r>
          </a:p>
        </p:txBody>
      </p:sp>
      <p:sp>
        <p:nvSpPr>
          <p:cNvPr id="31" name="Rounded Rectangle 30">
            <a:extLst>
              <a:ext uri="{FF2B5EF4-FFF2-40B4-BE49-F238E27FC236}">
                <a16:creationId xmlns:a16="http://schemas.microsoft.com/office/drawing/2014/main" id="{692CDE2A-8A79-0241-9DF2-11AD9A521953}"/>
              </a:ext>
            </a:extLst>
          </p:cNvPr>
          <p:cNvSpPr/>
          <p:nvPr/>
        </p:nvSpPr>
        <p:spPr>
          <a:xfrm>
            <a:off x="8715785" y="2321850"/>
            <a:ext cx="1047448"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Seatbelt Latch</a:t>
            </a:r>
          </a:p>
        </p:txBody>
      </p:sp>
      <p:sp>
        <p:nvSpPr>
          <p:cNvPr id="33" name="Rounded Rectangle 32">
            <a:extLst>
              <a:ext uri="{FF2B5EF4-FFF2-40B4-BE49-F238E27FC236}">
                <a16:creationId xmlns:a16="http://schemas.microsoft.com/office/drawing/2014/main" id="{C2F662FD-0386-4C19-F17A-07DCAB636F12}"/>
              </a:ext>
            </a:extLst>
          </p:cNvPr>
          <p:cNvSpPr/>
          <p:nvPr/>
        </p:nvSpPr>
        <p:spPr>
          <a:xfrm>
            <a:off x="2360678" y="3438940"/>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Navigation</a:t>
            </a:r>
          </a:p>
        </p:txBody>
      </p:sp>
      <p:sp>
        <p:nvSpPr>
          <p:cNvPr id="35" name="Rounded Rectangle 34">
            <a:extLst>
              <a:ext uri="{FF2B5EF4-FFF2-40B4-BE49-F238E27FC236}">
                <a16:creationId xmlns:a16="http://schemas.microsoft.com/office/drawing/2014/main" id="{C01573C1-EDA6-F0A1-1C2E-1D28647063BA}"/>
              </a:ext>
            </a:extLst>
          </p:cNvPr>
          <p:cNvSpPr/>
          <p:nvPr/>
        </p:nvSpPr>
        <p:spPr>
          <a:xfrm>
            <a:off x="354614" y="5624720"/>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Transmission</a:t>
            </a:r>
          </a:p>
        </p:txBody>
      </p:sp>
      <p:sp>
        <p:nvSpPr>
          <p:cNvPr id="37" name="Rounded Rectangle 36">
            <a:extLst>
              <a:ext uri="{FF2B5EF4-FFF2-40B4-BE49-F238E27FC236}">
                <a16:creationId xmlns:a16="http://schemas.microsoft.com/office/drawing/2014/main" id="{20F59B49-0D90-4B18-30B3-EA724DF1A9E4}"/>
              </a:ext>
            </a:extLst>
          </p:cNvPr>
          <p:cNvSpPr/>
          <p:nvPr/>
        </p:nvSpPr>
        <p:spPr>
          <a:xfrm>
            <a:off x="6009348" y="5617225"/>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Boom Noise</a:t>
            </a:r>
          </a:p>
        </p:txBody>
      </p:sp>
      <p:sp>
        <p:nvSpPr>
          <p:cNvPr id="38" name="Rounded Rectangle 37">
            <a:extLst>
              <a:ext uri="{FF2B5EF4-FFF2-40B4-BE49-F238E27FC236}">
                <a16:creationId xmlns:a16="http://schemas.microsoft.com/office/drawing/2014/main" id="{76C26FB2-7245-0C48-61AB-D4FB6DBB523F}"/>
              </a:ext>
            </a:extLst>
          </p:cNvPr>
          <p:cNvSpPr/>
          <p:nvPr/>
        </p:nvSpPr>
        <p:spPr>
          <a:xfrm>
            <a:off x="2293775" y="5636305"/>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Doors &amp; Windows</a:t>
            </a:r>
          </a:p>
        </p:txBody>
      </p:sp>
      <p:sp>
        <p:nvSpPr>
          <p:cNvPr id="40" name="Rounded Rectangle 39">
            <a:extLst>
              <a:ext uri="{FF2B5EF4-FFF2-40B4-BE49-F238E27FC236}">
                <a16:creationId xmlns:a16="http://schemas.microsoft.com/office/drawing/2014/main" id="{7A622E4F-E949-B210-5DFD-4AACB3647042}"/>
              </a:ext>
            </a:extLst>
          </p:cNvPr>
          <p:cNvSpPr/>
          <p:nvPr/>
        </p:nvSpPr>
        <p:spPr>
          <a:xfrm>
            <a:off x="6754700" y="2346455"/>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Bluetooth Handshake</a:t>
            </a:r>
          </a:p>
        </p:txBody>
      </p:sp>
      <p:sp>
        <p:nvSpPr>
          <p:cNvPr id="43" name="Rounded Rectangle 42">
            <a:extLst>
              <a:ext uri="{FF2B5EF4-FFF2-40B4-BE49-F238E27FC236}">
                <a16:creationId xmlns:a16="http://schemas.microsoft.com/office/drawing/2014/main" id="{B529402A-65C2-1150-CC17-209D1523BFC2}"/>
              </a:ext>
            </a:extLst>
          </p:cNvPr>
          <p:cNvSpPr/>
          <p:nvPr/>
        </p:nvSpPr>
        <p:spPr>
          <a:xfrm>
            <a:off x="6237532" y="1745583"/>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Wake Word</a:t>
            </a:r>
          </a:p>
        </p:txBody>
      </p:sp>
      <p:sp>
        <p:nvSpPr>
          <p:cNvPr id="44" name="Rounded Rectangle 43">
            <a:extLst>
              <a:ext uri="{FF2B5EF4-FFF2-40B4-BE49-F238E27FC236}">
                <a16:creationId xmlns:a16="http://schemas.microsoft.com/office/drawing/2014/main" id="{90B5F881-37A0-1536-05C5-8AA05FE586E7}"/>
              </a:ext>
            </a:extLst>
          </p:cNvPr>
          <p:cNvSpPr/>
          <p:nvPr/>
        </p:nvSpPr>
        <p:spPr>
          <a:xfrm>
            <a:off x="4256128" y="2858640"/>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Siri &amp; </a:t>
            </a:r>
            <a:b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b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CarPlay</a:t>
            </a:r>
          </a:p>
        </p:txBody>
      </p:sp>
      <p:sp>
        <p:nvSpPr>
          <p:cNvPr id="46" name="Rounded Rectangle 45">
            <a:extLst>
              <a:ext uri="{FF2B5EF4-FFF2-40B4-BE49-F238E27FC236}">
                <a16:creationId xmlns:a16="http://schemas.microsoft.com/office/drawing/2014/main" id="{92EB0978-C746-15ED-BEC8-10B6DF8E8A9C}"/>
              </a:ext>
            </a:extLst>
          </p:cNvPr>
          <p:cNvSpPr/>
          <p:nvPr/>
        </p:nvSpPr>
        <p:spPr>
          <a:xfrm>
            <a:off x="10160442" y="3820984"/>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Alerts and UI Sounds</a:t>
            </a:r>
          </a:p>
        </p:txBody>
      </p:sp>
      <p:sp>
        <p:nvSpPr>
          <p:cNvPr id="48" name="Rounded Rectangle 47">
            <a:extLst>
              <a:ext uri="{FF2B5EF4-FFF2-40B4-BE49-F238E27FC236}">
                <a16:creationId xmlns:a16="http://schemas.microsoft.com/office/drawing/2014/main" id="{D0B6F223-3FEC-64CE-ED1A-F13802D497EF}"/>
              </a:ext>
            </a:extLst>
          </p:cNvPr>
          <p:cNvSpPr/>
          <p:nvPr/>
        </p:nvSpPr>
        <p:spPr>
          <a:xfrm>
            <a:off x="10129758" y="5571596"/>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Road Noise</a:t>
            </a:r>
          </a:p>
        </p:txBody>
      </p:sp>
      <p:sp>
        <p:nvSpPr>
          <p:cNvPr id="49" name="Rounded Rectangle 48">
            <a:extLst>
              <a:ext uri="{FF2B5EF4-FFF2-40B4-BE49-F238E27FC236}">
                <a16:creationId xmlns:a16="http://schemas.microsoft.com/office/drawing/2014/main" id="{8F3A95A8-510C-0DEC-7408-81B7AD233851}"/>
              </a:ext>
            </a:extLst>
          </p:cNvPr>
          <p:cNvSpPr/>
          <p:nvPr/>
        </p:nvSpPr>
        <p:spPr>
          <a:xfrm>
            <a:off x="10180477" y="1763290"/>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Wind Noise</a:t>
            </a:r>
          </a:p>
        </p:txBody>
      </p:sp>
      <p:sp>
        <p:nvSpPr>
          <p:cNvPr id="50" name="Rounded Rectangle 49">
            <a:extLst>
              <a:ext uri="{FF2B5EF4-FFF2-40B4-BE49-F238E27FC236}">
                <a16:creationId xmlns:a16="http://schemas.microsoft.com/office/drawing/2014/main" id="{6CCD5C9A-0099-56FC-0636-C15FF1468B75}"/>
              </a:ext>
            </a:extLst>
          </p:cNvPr>
          <p:cNvSpPr/>
          <p:nvPr/>
        </p:nvSpPr>
        <p:spPr>
          <a:xfrm>
            <a:off x="2440406" y="2327130"/>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Wipers</a:t>
            </a:r>
          </a:p>
        </p:txBody>
      </p:sp>
      <p:sp>
        <p:nvSpPr>
          <p:cNvPr id="51" name="Rounded Rectangle 50">
            <a:extLst>
              <a:ext uri="{FF2B5EF4-FFF2-40B4-BE49-F238E27FC236}">
                <a16:creationId xmlns:a16="http://schemas.microsoft.com/office/drawing/2014/main" id="{15F1CF63-4415-405B-97FE-E4D9F69B3FEF}"/>
              </a:ext>
            </a:extLst>
          </p:cNvPr>
          <p:cNvSpPr/>
          <p:nvPr/>
        </p:nvSpPr>
        <p:spPr>
          <a:xfrm>
            <a:off x="360325" y="4990524"/>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Native Engine Sound</a:t>
            </a:r>
          </a:p>
        </p:txBody>
      </p:sp>
      <p:sp>
        <p:nvSpPr>
          <p:cNvPr id="52" name="Rounded Rectangle 51">
            <a:extLst>
              <a:ext uri="{FF2B5EF4-FFF2-40B4-BE49-F238E27FC236}">
                <a16:creationId xmlns:a16="http://schemas.microsoft.com/office/drawing/2014/main" id="{1A37BD43-471D-A606-FA72-34E81D706239}"/>
              </a:ext>
            </a:extLst>
          </p:cNvPr>
          <p:cNvSpPr/>
          <p:nvPr/>
        </p:nvSpPr>
        <p:spPr>
          <a:xfrm>
            <a:off x="10245102" y="2332222"/>
            <a:ext cx="1443828"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HVAC Noise</a:t>
            </a:r>
          </a:p>
        </p:txBody>
      </p:sp>
      <p:sp>
        <p:nvSpPr>
          <p:cNvPr id="53" name="Rounded Rectangle 52">
            <a:extLst>
              <a:ext uri="{FF2B5EF4-FFF2-40B4-BE49-F238E27FC236}">
                <a16:creationId xmlns:a16="http://schemas.microsoft.com/office/drawing/2014/main" id="{0E9B3879-85DE-BAF0-AB2A-BEAF8BD13E23}"/>
              </a:ext>
            </a:extLst>
          </p:cNvPr>
          <p:cNvSpPr/>
          <p:nvPr/>
        </p:nvSpPr>
        <p:spPr>
          <a:xfrm>
            <a:off x="469675" y="2887619"/>
            <a:ext cx="1151715"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AVAS Pedestrian alerting</a:t>
            </a:r>
          </a:p>
        </p:txBody>
      </p:sp>
      <p:sp>
        <p:nvSpPr>
          <p:cNvPr id="54" name="Rounded Rectangle 53">
            <a:extLst>
              <a:ext uri="{FF2B5EF4-FFF2-40B4-BE49-F238E27FC236}">
                <a16:creationId xmlns:a16="http://schemas.microsoft.com/office/drawing/2014/main" id="{5F3252C6-B592-7328-2A98-FAB06DEC34B7}"/>
              </a:ext>
            </a:extLst>
          </p:cNvPr>
          <p:cNvSpPr/>
          <p:nvPr/>
        </p:nvSpPr>
        <p:spPr>
          <a:xfrm>
            <a:off x="503068" y="4253049"/>
            <a:ext cx="1349484"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Horn</a:t>
            </a:r>
          </a:p>
        </p:txBody>
      </p:sp>
      <p:sp>
        <p:nvSpPr>
          <p:cNvPr id="55" name="Rounded Rectangle 54">
            <a:extLst>
              <a:ext uri="{FF2B5EF4-FFF2-40B4-BE49-F238E27FC236}">
                <a16:creationId xmlns:a16="http://schemas.microsoft.com/office/drawing/2014/main" id="{3D6E9EC9-A7B5-E981-2288-FAC8258BDEB8}"/>
              </a:ext>
            </a:extLst>
          </p:cNvPr>
          <p:cNvSpPr/>
          <p:nvPr/>
        </p:nvSpPr>
        <p:spPr>
          <a:xfrm>
            <a:off x="7817542" y="5636304"/>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Tire Noise</a:t>
            </a:r>
          </a:p>
        </p:txBody>
      </p:sp>
      <p:sp>
        <p:nvSpPr>
          <p:cNvPr id="56" name="Rounded Rectangle 62">
            <a:extLst>
              <a:ext uri="{FF2B5EF4-FFF2-40B4-BE49-F238E27FC236}">
                <a16:creationId xmlns:a16="http://schemas.microsoft.com/office/drawing/2014/main" id="{8E556E15-CBC9-78E1-32AA-1A00A891EDD5}"/>
              </a:ext>
            </a:extLst>
          </p:cNvPr>
          <p:cNvSpPr/>
          <p:nvPr/>
        </p:nvSpPr>
        <p:spPr>
          <a:xfrm>
            <a:off x="4127621" y="1745583"/>
            <a:ext cx="1573077" cy="396649"/>
          </a:xfrm>
          <a:prstGeom prst="roundRect">
            <a:avLst>
              <a:gd name="adj" fmla="val 10404"/>
            </a:avLst>
          </a:prstGeom>
          <a:noFill/>
          <a:ln w="9525">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900" b="1" u="none" strike="noStrike" kern="1200" cap="none" spc="0" normalizeH="0" baseline="0" noProof="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CarPlay </a:t>
            </a:r>
          </a:p>
        </p:txBody>
      </p:sp>
      <p:cxnSp>
        <p:nvCxnSpPr>
          <p:cNvPr id="58" name="Straight Connector 57">
            <a:extLst>
              <a:ext uri="{FF2B5EF4-FFF2-40B4-BE49-F238E27FC236}">
                <a16:creationId xmlns:a16="http://schemas.microsoft.com/office/drawing/2014/main" id="{40859053-1989-FE88-F53E-FA3215FDCB31}"/>
              </a:ext>
            </a:extLst>
          </p:cNvPr>
          <p:cNvCxnSpPr>
            <a:cxnSpLocks/>
          </p:cNvCxnSpPr>
          <p:nvPr/>
        </p:nvCxnSpPr>
        <p:spPr>
          <a:xfrm>
            <a:off x="3523012" y="3736758"/>
            <a:ext cx="786257" cy="187709"/>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00D9A9E-75EE-5595-31D5-E2263D3BA0F1}"/>
              </a:ext>
            </a:extLst>
          </p:cNvPr>
          <p:cNvCxnSpPr>
            <a:cxnSpLocks/>
          </p:cNvCxnSpPr>
          <p:nvPr/>
        </p:nvCxnSpPr>
        <p:spPr>
          <a:xfrm>
            <a:off x="3688413" y="3109336"/>
            <a:ext cx="766647" cy="726253"/>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7F6E67D-54FE-191B-BB93-E869044F9A93}"/>
              </a:ext>
            </a:extLst>
          </p:cNvPr>
          <p:cNvCxnSpPr>
            <a:cxnSpLocks/>
          </p:cNvCxnSpPr>
          <p:nvPr/>
        </p:nvCxnSpPr>
        <p:spPr>
          <a:xfrm>
            <a:off x="3520646" y="2558007"/>
            <a:ext cx="1151715" cy="1175022"/>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FEB5A13-1B41-B279-C8D4-4CBA3E5C81D9}"/>
              </a:ext>
            </a:extLst>
          </p:cNvPr>
          <p:cNvCxnSpPr>
            <a:cxnSpLocks/>
          </p:cNvCxnSpPr>
          <p:nvPr/>
        </p:nvCxnSpPr>
        <p:spPr>
          <a:xfrm>
            <a:off x="3614775" y="2006677"/>
            <a:ext cx="1278071" cy="1625101"/>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92BBCBE-A319-6159-7C89-FBF927663857}"/>
              </a:ext>
            </a:extLst>
          </p:cNvPr>
          <p:cNvCxnSpPr>
            <a:cxnSpLocks/>
          </p:cNvCxnSpPr>
          <p:nvPr/>
        </p:nvCxnSpPr>
        <p:spPr>
          <a:xfrm>
            <a:off x="5320271" y="3063625"/>
            <a:ext cx="159405" cy="242823"/>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C9E0DEF-F40A-1568-40F7-E3A875B167EB}"/>
              </a:ext>
            </a:extLst>
          </p:cNvPr>
          <p:cNvCxnSpPr>
            <a:cxnSpLocks/>
          </p:cNvCxnSpPr>
          <p:nvPr/>
        </p:nvCxnSpPr>
        <p:spPr>
          <a:xfrm>
            <a:off x="5419257" y="2617482"/>
            <a:ext cx="372106" cy="609117"/>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D3B6014-8F7C-D345-1D44-163A2E3B221D}"/>
              </a:ext>
            </a:extLst>
          </p:cNvPr>
          <p:cNvCxnSpPr>
            <a:cxnSpLocks/>
          </p:cNvCxnSpPr>
          <p:nvPr/>
        </p:nvCxnSpPr>
        <p:spPr>
          <a:xfrm>
            <a:off x="5302332" y="1946462"/>
            <a:ext cx="744351" cy="1280137"/>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3E282D6-2E8A-0325-0928-E215CA0612AA}"/>
              </a:ext>
            </a:extLst>
          </p:cNvPr>
          <p:cNvCxnSpPr>
            <a:cxnSpLocks/>
          </p:cNvCxnSpPr>
          <p:nvPr/>
        </p:nvCxnSpPr>
        <p:spPr>
          <a:xfrm flipH="1">
            <a:off x="6449478" y="1948046"/>
            <a:ext cx="138711" cy="1278553"/>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9028A0F-1448-B313-0353-1606F343858C}"/>
              </a:ext>
            </a:extLst>
          </p:cNvPr>
          <p:cNvCxnSpPr>
            <a:cxnSpLocks/>
          </p:cNvCxnSpPr>
          <p:nvPr/>
        </p:nvCxnSpPr>
        <p:spPr>
          <a:xfrm flipH="1">
            <a:off x="6717975" y="2558007"/>
            <a:ext cx="92196" cy="662104"/>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778EC99-C95E-3416-58F1-99B4E76E01D6}"/>
              </a:ext>
            </a:extLst>
          </p:cNvPr>
          <p:cNvCxnSpPr>
            <a:cxnSpLocks/>
          </p:cNvCxnSpPr>
          <p:nvPr/>
        </p:nvCxnSpPr>
        <p:spPr>
          <a:xfrm flipH="1">
            <a:off x="8327777" y="2534249"/>
            <a:ext cx="367980" cy="938213"/>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C738CDD-B82A-0278-99CA-CC417C4B9203}"/>
              </a:ext>
            </a:extLst>
          </p:cNvPr>
          <p:cNvCxnSpPr>
            <a:cxnSpLocks/>
          </p:cNvCxnSpPr>
          <p:nvPr/>
        </p:nvCxnSpPr>
        <p:spPr>
          <a:xfrm flipH="1">
            <a:off x="8036832" y="1969581"/>
            <a:ext cx="509408" cy="1413816"/>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E030F2D-2AA4-39BF-47AB-5944B2E36DED}"/>
              </a:ext>
            </a:extLst>
          </p:cNvPr>
          <p:cNvCxnSpPr>
            <a:cxnSpLocks/>
          </p:cNvCxnSpPr>
          <p:nvPr/>
        </p:nvCxnSpPr>
        <p:spPr>
          <a:xfrm flipH="1">
            <a:off x="9723128" y="3261950"/>
            <a:ext cx="813261" cy="578647"/>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800B1C2-F94B-9450-3192-A3628B36055A}"/>
              </a:ext>
            </a:extLst>
          </p:cNvPr>
          <p:cNvCxnSpPr>
            <a:cxnSpLocks/>
          </p:cNvCxnSpPr>
          <p:nvPr/>
        </p:nvCxnSpPr>
        <p:spPr>
          <a:xfrm flipH="1">
            <a:off x="9390619" y="2544780"/>
            <a:ext cx="1071542" cy="1153313"/>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38A3C5-EE05-6178-E179-EC3BA307C658}"/>
              </a:ext>
            </a:extLst>
          </p:cNvPr>
          <p:cNvCxnSpPr>
            <a:cxnSpLocks/>
          </p:cNvCxnSpPr>
          <p:nvPr/>
        </p:nvCxnSpPr>
        <p:spPr>
          <a:xfrm flipH="1">
            <a:off x="9010608" y="1969581"/>
            <a:ext cx="1477858" cy="1698823"/>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C81DB8F-4DB3-1B36-3124-172D5A51519C}"/>
              </a:ext>
            </a:extLst>
          </p:cNvPr>
          <p:cNvCxnSpPr>
            <a:cxnSpLocks/>
          </p:cNvCxnSpPr>
          <p:nvPr/>
        </p:nvCxnSpPr>
        <p:spPr>
          <a:xfrm flipH="1">
            <a:off x="9859694" y="4053245"/>
            <a:ext cx="385408" cy="143612"/>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4D46A1F-FB51-E100-E1C1-85523705FE83}"/>
              </a:ext>
            </a:extLst>
          </p:cNvPr>
          <p:cNvCxnSpPr>
            <a:cxnSpLocks/>
          </p:cNvCxnSpPr>
          <p:nvPr/>
        </p:nvCxnSpPr>
        <p:spPr>
          <a:xfrm flipH="1" flipV="1">
            <a:off x="9859694" y="4826249"/>
            <a:ext cx="525277" cy="106461"/>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72C5D2-1DF5-10D0-7D28-E6011E38FE75}"/>
              </a:ext>
            </a:extLst>
          </p:cNvPr>
          <p:cNvCxnSpPr>
            <a:cxnSpLocks/>
          </p:cNvCxnSpPr>
          <p:nvPr/>
        </p:nvCxnSpPr>
        <p:spPr>
          <a:xfrm flipH="1" flipV="1">
            <a:off x="9556434" y="5196499"/>
            <a:ext cx="911664" cy="573422"/>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67EFFE5-2807-8C73-EA82-A4E456687D1D}"/>
              </a:ext>
            </a:extLst>
          </p:cNvPr>
          <p:cNvCxnSpPr>
            <a:cxnSpLocks/>
          </p:cNvCxnSpPr>
          <p:nvPr/>
        </p:nvCxnSpPr>
        <p:spPr>
          <a:xfrm flipV="1">
            <a:off x="8176160" y="5502691"/>
            <a:ext cx="0" cy="331939"/>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AD91D2A-CBAD-DC5C-F538-52819104C6E1}"/>
              </a:ext>
            </a:extLst>
          </p:cNvPr>
          <p:cNvCxnSpPr>
            <a:cxnSpLocks/>
          </p:cNvCxnSpPr>
          <p:nvPr/>
        </p:nvCxnSpPr>
        <p:spPr>
          <a:xfrm flipV="1">
            <a:off x="6311734" y="5387173"/>
            <a:ext cx="0" cy="447457"/>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0E328FE-1D20-B329-8A67-9B27995BAA92}"/>
              </a:ext>
            </a:extLst>
          </p:cNvPr>
          <p:cNvCxnSpPr>
            <a:cxnSpLocks/>
          </p:cNvCxnSpPr>
          <p:nvPr/>
        </p:nvCxnSpPr>
        <p:spPr>
          <a:xfrm flipV="1">
            <a:off x="5779487" y="5387173"/>
            <a:ext cx="0" cy="447457"/>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E00820F-CBA1-F972-02B1-97FC2938ACBA}"/>
              </a:ext>
            </a:extLst>
          </p:cNvPr>
          <p:cNvCxnSpPr>
            <a:cxnSpLocks/>
          </p:cNvCxnSpPr>
          <p:nvPr/>
        </p:nvCxnSpPr>
        <p:spPr>
          <a:xfrm flipV="1">
            <a:off x="3758540" y="5387173"/>
            <a:ext cx="550729" cy="447457"/>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548BD3-243E-D38B-B98B-467AF93FD4F3}"/>
              </a:ext>
            </a:extLst>
          </p:cNvPr>
          <p:cNvCxnSpPr>
            <a:cxnSpLocks/>
          </p:cNvCxnSpPr>
          <p:nvPr/>
        </p:nvCxnSpPr>
        <p:spPr>
          <a:xfrm flipV="1">
            <a:off x="1773079" y="5265736"/>
            <a:ext cx="835311" cy="534116"/>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2130249-39C2-96E2-C421-D172CB694AF1}"/>
              </a:ext>
            </a:extLst>
          </p:cNvPr>
          <p:cNvCxnSpPr>
            <a:cxnSpLocks/>
          </p:cNvCxnSpPr>
          <p:nvPr/>
        </p:nvCxnSpPr>
        <p:spPr>
          <a:xfrm flipV="1">
            <a:off x="1802769" y="5051381"/>
            <a:ext cx="430502" cy="130954"/>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D06D0FE-C2F0-F72C-2AD1-696249B38C0D}"/>
              </a:ext>
            </a:extLst>
          </p:cNvPr>
          <p:cNvCxnSpPr>
            <a:cxnSpLocks/>
          </p:cNvCxnSpPr>
          <p:nvPr/>
        </p:nvCxnSpPr>
        <p:spPr>
          <a:xfrm>
            <a:off x="1502900" y="4473709"/>
            <a:ext cx="687834" cy="0"/>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038987E-7E2A-86B8-0F85-8D099BFE93CE}"/>
              </a:ext>
            </a:extLst>
          </p:cNvPr>
          <p:cNvCxnSpPr>
            <a:cxnSpLocks/>
          </p:cNvCxnSpPr>
          <p:nvPr/>
        </p:nvCxnSpPr>
        <p:spPr>
          <a:xfrm>
            <a:off x="1462944" y="3820984"/>
            <a:ext cx="770327" cy="375873"/>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A7CAB5C-45F2-DDC1-2C87-7F3953FEA176}"/>
              </a:ext>
            </a:extLst>
          </p:cNvPr>
          <p:cNvCxnSpPr>
            <a:cxnSpLocks/>
          </p:cNvCxnSpPr>
          <p:nvPr/>
        </p:nvCxnSpPr>
        <p:spPr>
          <a:xfrm>
            <a:off x="1542802" y="3156401"/>
            <a:ext cx="941716" cy="896844"/>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92D2444-E783-C5EA-5A46-E23D091CAF4C}"/>
              </a:ext>
            </a:extLst>
          </p:cNvPr>
          <p:cNvCxnSpPr>
            <a:cxnSpLocks/>
          </p:cNvCxnSpPr>
          <p:nvPr/>
        </p:nvCxnSpPr>
        <p:spPr>
          <a:xfrm>
            <a:off x="1608735" y="2534249"/>
            <a:ext cx="1237981" cy="1423993"/>
          </a:xfrm>
          <a:prstGeom prst="line">
            <a:avLst/>
          </a:prstGeom>
          <a:ln>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016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E746C63-A607-122B-A564-F189BDAE21B5}"/>
              </a:ext>
            </a:extLst>
          </p:cNvPr>
          <p:cNvSpPr>
            <a:spLocks noGrp="1"/>
          </p:cNvSpPr>
          <p:nvPr>
            <p:ph type="title"/>
          </p:nvPr>
        </p:nvSpPr>
        <p:spPr/>
        <p:txBody>
          <a:bodyPr/>
          <a:lstStyle/>
          <a:p>
            <a:r>
              <a:rPr lang="en-US"/>
              <a:t>Source</a:t>
            </a:r>
          </a:p>
        </p:txBody>
      </p:sp>
      <p:sp>
        <p:nvSpPr>
          <p:cNvPr id="45" name="Text Placeholder 44">
            <a:extLst>
              <a:ext uri="{FF2B5EF4-FFF2-40B4-BE49-F238E27FC236}">
                <a16:creationId xmlns:a16="http://schemas.microsoft.com/office/drawing/2014/main" id="{58B32590-8A55-A1E3-736F-C4F01E734339}"/>
              </a:ext>
            </a:extLst>
          </p:cNvPr>
          <p:cNvSpPr>
            <a:spLocks noGrp="1"/>
          </p:cNvSpPr>
          <p:nvPr>
            <p:ph type="body" sz="quarter" idx="11"/>
          </p:nvPr>
        </p:nvSpPr>
        <p:spPr/>
        <p:txBody>
          <a:bodyPr/>
          <a:lstStyle/>
          <a:p>
            <a:r>
              <a:rPr lang="en-US"/>
              <a:t>ACOUSTIC SYSTEM</a:t>
            </a:r>
          </a:p>
        </p:txBody>
      </p:sp>
      <p:grpSp>
        <p:nvGrpSpPr>
          <p:cNvPr id="136" name="Group 135">
            <a:extLst>
              <a:ext uri="{FF2B5EF4-FFF2-40B4-BE49-F238E27FC236}">
                <a16:creationId xmlns:a16="http://schemas.microsoft.com/office/drawing/2014/main" id="{573007F1-CD2D-062B-1C96-85F6254C36AF}"/>
              </a:ext>
            </a:extLst>
          </p:cNvPr>
          <p:cNvGrpSpPr/>
          <p:nvPr/>
        </p:nvGrpSpPr>
        <p:grpSpPr>
          <a:xfrm>
            <a:off x="7659970" y="521677"/>
            <a:ext cx="2648997" cy="5744769"/>
            <a:chOff x="7841203" y="431061"/>
            <a:chExt cx="2648997" cy="5744769"/>
          </a:xfrm>
        </p:grpSpPr>
        <p:pic>
          <p:nvPicPr>
            <p:cNvPr id="47" name="Picture 46">
              <a:extLst>
                <a:ext uri="{FF2B5EF4-FFF2-40B4-BE49-F238E27FC236}">
                  <a16:creationId xmlns:a16="http://schemas.microsoft.com/office/drawing/2014/main" id="{D874FF36-EEAC-9B70-9153-33CE3906397E}"/>
                </a:ext>
              </a:extLst>
            </p:cNvPr>
            <p:cNvPicPr>
              <a:picLocks noChangeAspect="1"/>
            </p:cNvPicPr>
            <p:nvPr/>
          </p:nvPicPr>
          <p:blipFill rotWithShape="1">
            <a:blip r:embed="rId2">
              <a:extLst>
                <a:ext uri="{28A0092B-C50C-407E-A947-70E740481C1C}">
                  <a14:useLocalDpi xmlns:a14="http://schemas.microsoft.com/office/drawing/2010/main" val="0"/>
                </a:ext>
              </a:extLst>
            </a:blip>
            <a:srcRect l="6451" t="6299" r="8957" b="25476"/>
            <a:stretch/>
          </p:blipFill>
          <p:spPr>
            <a:xfrm rot="5400000">
              <a:off x="6293317" y="1978947"/>
              <a:ext cx="5744769" cy="2648997"/>
            </a:xfrm>
            <a:prstGeom prst="rect">
              <a:avLst/>
            </a:prstGeom>
          </p:spPr>
        </p:pic>
        <p:pic>
          <p:nvPicPr>
            <p:cNvPr id="51" name="Picture 50" descr="Icon&#10;&#10;Description automatically generated">
              <a:extLst>
                <a:ext uri="{FF2B5EF4-FFF2-40B4-BE49-F238E27FC236}">
                  <a16:creationId xmlns:a16="http://schemas.microsoft.com/office/drawing/2014/main" id="{23A10AC5-D318-CE72-C9D4-62BFFCFF36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864" y="2284128"/>
              <a:ext cx="317404" cy="317404"/>
            </a:xfrm>
            <a:prstGeom prst="rect">
              <a:avLst/>
            </a:prstGeom>
          </p:spPr>
        </p:pic>
        <p:cxnSp>
          <p:nvCxnSpPr>
            <p:cNvPr id="64" name="Connector: Elbow 69">
              <a:extLst>
                <a:ext uri="{FF2B5EF4-FFF2-40B4-BE49-F238E27FC236}">
                  <a16:creationId xmlns:a16="http://schemas.microsoft.com/office/drawing/2014/main" id="{247610CE-CEF5-009D-8F61-E3E270AA3566}"/>
                </a:ext>
              </a:extLst>
            </p:cNvPr>
            <p:cNvCxnSpPr>
              <a:cxnSpLocks/>
            </p:cNvCxnSpPr>
            <p:nvPr/>
          </p:nvCxnSpPr>
          <p:spPr>
            <a:xfrm rot="16200000" flipH="1">
              <a:off x="8962671" y="2930834"/>
              <a:ext cx="1351456" cy="509527"/>
            </a:xfrm>
            <a:prstGeom prst="bentConnector3">
              <a:avLst>
                <a:gd name="adj1" fmla="val 10039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A89735F-6B38-0E9E-ECF5-906B7F92C238}"/>
                </a:ext>
              </a:extLst>
            </p:cNvPr>
            <p:cNvCxnSpPr/>
            <p:nvPr/>
          </p:nvCxnSpPr>
          <p:spPr>
            <a:xfrm>
              <a:off x="8822300" y="2457430"/>
              <a:ext cx="9133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AE81DE59-2398-4420-55B2-4E0BD5F17B97}"/>
                </a:ext>
              </a:extLst>
            </p:cNvPr>
            <p:cNvSpPr/>
            <p:nvPr/>
          </p:nvSpPr>
          <p:spPr>
            <a:xfrm>
              <a:off x="8264682" y="3576586"/>
              <a:ext cx="86786" cy="86786"/>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Oval 117">
              <a:extLst>
                <a:ext uri="{FF2B5EF4-FFF2-40B4-BE49-F238E27FC236}">
                  <a16:creationId xmlns:a16="http://schemas.microsoft.com/office/drawing/2014/main" id="{300A18B3-634F-33E6-D0A5-B4262FF561BF}"/>
                </a:ext>
              </a:extLst>
            </p:cNvPr>
            <p:cNvSpPr/>
            <p:nvPr/>
          </p:nvSpPr>
          <p:spPr>
            <a:xfrm flipH="1">
              <a:off x="10015862" y="3573910"/>
              <a:ext cx="86786" cy="86786"/>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3" name="Oval 122">
              <a:extLst>
                <a:ext uri="{FF2B5EF4-FFF2-40B4-BE49-F238E27FC236}">
                  <a16:creationId xmlns:a16="http://schemas.microsoft.com/office/drawing/2014/main" id="{9BBDF052-4472-6626-1A8E-68094999F25A}"/>
                </a:ext>
              </a:extLst>
            </p:cNvPr>
            <p:cNvSpPr/>
            <p:nvPr/>
          </p:nvSpPr>
          <p:spPr>
            <a:xfrm>
              <a:off x="8362917" y="2313325"/>
              <a:ext cx="86786" cy="86786"/>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4" name="Oval 123">
              <a:extLst>
                <a:ext uri="{FF2B5EF4-FFF2-40B4-BE49-F238E27FC236}">
                  <a16:creationId xmlns:a16="http://schemas.microsoft.com/office/drawing/2014/main" id="{90F57052-2424-E8C9-E3FC-58B6C09F3128}"/>
                </a:ext>
              </a:extLst>
            </p:cNvPr>
            <p:cNvSpPr/>
            <p:nvPr/>
          </p:nvSpPr>
          <p:spPr>
            <a:xfrm>
              <a:off x="9915874" y="2309665"/>
              <a:ext cx="86786" cy="86786"/>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126" name="Connector: Elbow 20">
              <a:extLst>
                <a:ext uri="{FF2B5EF4-FFF2-40B4-BE49-F238E27FC236}">
                  <a16:creationId xmlns:a16="http://schemas.microsoft.com/office/drawing/2014/main" id="{C7379ED6-7092-3860-34FC-09FA112ED299}"/>
                </a:ext>
              </a:extLst>
            </p:cNvPr>
            <p:cNvCxnSpPr/>
            <p:nvPr/>
          </p:nvCxnSpPr>
          <p:spPr>
            <a:xfrm rot="5400000">
              <a:off x="7922149" y="2819971"/>
              <a:ext cx="1470360" cy="638217"/>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EDCBB0E9-DC6F-9F78-2BFE-1EAFD7831020}"/>
                </a:ext>
              </a:extLst>
            </p:cNvPr>
            <p:cNvSpPr/>
            <p:nvPr/>
          </p:nvSpPr>
          <p:spPr>
            <a:xfrm>
              <a:off x="8149374" y="3717057"/>
              <a:ext cx="317404" cy="31740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Oval 116">
              <a:extLst>
                <a:ext uri="{FF2B5EF4-FFF2-40B4-BE49-F238E27FC236}">
                  <a16:creationId xmlns:a16="http://schemas.microsoft.com/office/drawing/2014/main" id="{F90EC3E0-3B32-27A3-073A-C60DCEE1F0AF}"/>
                </a:ext>
              </a:extLst>
            </p:cNvPr>
            <p:cNvSpPr/>
            <p:nvPr/>
          </p:nvSpPr>
          <p:spPr>
            <a:xfrm flipH="1">
              <a:off x="9900553" y="3714381"/>
              <a:ext cx="317404" cy="31740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130" name="Connector: Elbow 16">
              <a:extLst>
                <a:ext uri="{FF2B5EF4-FFF2-40B4-BE49-F238E27FC236}">
                  <a16:creationId xmlns:a16="http://schemas.microsoft.com/office/drawing/2014/main" id="{29D3F016-E4B3-7F3B-E55D-B2D0297C8630}"/>
                </a:ext>
              </a:extLst>
            </p:cNvPr>
            <p:cNvCxnSpPr>
              <a:cxnSpLocks/>
            </p:cNvCxnSpPr>
            <p:nvPr/>
          </p:nvCxnSpPr>
          <p:spPr>
            <a:xfrm rot="10800000" flipV="1">
              <a:off x="8240838" y="2555245"/>
              <a:ext cx="670862" cy="234168"/>
            </a:xfrm>
            <a:prstGeom prst="bentConnector3">
              <a:avLst>
                <a:gd name="adj1" fmla="val 294"/>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D819DB99-1F43-D8B2-8C6B-2FB878C92097}"/>
                </a:ext>
              </a:extLst>
            </p:cNvPr>
            <p:cNvSpPr/>
            <p:nvPr/>
          </p:nvSpPr>
          <p:spPr>
            <a:xfrm>
              <a:off x="8091735" y="2524875"/>
              <a:ext cx="297954" cy="51989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131" name="Connector: Elbow 16">
              <a:extLst>
                <a:ext uri="{FF2B5EF4-FFF2-40B4-BE49-F238E27FC236}">
                  <a16:creationId xmlns:a16="http://schemas.microsoft.com/office/drawing/2014/main" id="{B47119CB-5DF6-F951-FB00-38A48C2AE8AC}"/>
                </a:ext>
              </a:extLst>
            </p:cNvPr>
            <p:cNvCxnSpPr>
              <a:cxnSpLocks/>
            </p:cNvCxnSpPr>
            <p:nvPr/>
          </p:nvCxnSpPr>
          <p:spPr>
            <a:xfrm rot="10800000" flipH="1" flipV="1">
              <a:off x="9444152" y="2555245"/>
              <a:ext cx="670862" cy="234168"/>
            </a:xfrm>
            <a:prstGeom prst="bentConnector3">
              <a:avLst>
                <a:gd name="adj1" fmla="val 294"/>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762AC21B-8EBC-C959-C678-099145251B67}"/>
                </a:ext>
              </a:extLst>
            </p:cNvPr>
            <p:cNvSpPr/>
            <p:nvPr/>
          </p:nvSpPr>
          <p:spPr>
            <a:xfrm>
              <a:off x="8895919" y="2307492"/>
              <a:ext cx="594791" cy="270676"/>
            </a:xfrm>
            <a:prstGeom prst="rect">
              <a:avLst/>
            </a:prstGeom>
            <a:solidFill>
              <a:schemeClr val="accent6"/>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b="1" u="none" strike="noStrike" kern="0" cap="none" spc="0" normalizeH="0" baseline="0" noProof="0">
                  <a:ln>
                    <a:noFill/>
                  </a:ln>
                  <a:solidFill>
                    <a:prstClr val="white"/>
                  </a:solidFill>
                  <a:uLnTx/>
                  <a:uFillTx/>
                  <a:latin typeface="Arial" panose="020B0604020202020204" pitchFamily="34" charset="0"/>
                  <a:ea typeface="+mn-ea"/>
                  <a:cs typeface="+mn-cs"/>
                </a:rPr>
                <a:t>Source</a:t>
              </a:r>
              <a:br>
                <a:rPr kumimoji="0" lang="en-US" sz="550" b="1" u="none" strike="noStrike" kern="0" cap="none" spc="0" normalizeH="0" baseline="0" noProof="0">
                  <a:ln>
                    <a:noFill/>
                  </a:ln>
                  <a:solidFill>
                    <a:prstClr val="white"/>
                  </a:solidFill>
                  <a:uLnTx/>
                  <a:uFillTx/>
                  <a:latin typeface="Arial" panose="020B0604020202020204" pitchFamily="34" charset="0"/>
                  <a:ea typeface="+mn-ea"/>
                  <a:cs typeface="+mn-cs"/>
                </a:rPr>
              </a:br>
              <a:r>
                <a:rPr kumimoji="0" lang="en-US" sz="550" b="1" u="none" strike="noStrike" kern="0" cap="none" spc="0" normalizeH="0" baseline="0" noProof="0">
                  <a:ln>
                    <a:noFill/>
                  </a:ln>
                  <a:solidFill>
                    <a:prstClr val="white"/>
                  </a:solidFill>
                  <a:uLnTx/>
                  <a:uFillTx/>
                  <a:latin typeface="Arial" panose="020B0604020202020204" pitchFamily="34" charset="0"/>
                  <a:ea typeface="+mn-ea"/>
                  <a:cs typeface="+mn-cs"/>
                </a:rPr>
                <a:t>unit</a:t>
              </a:r>
            </a:p>
          </p:txBody>
        </p:sp>
        <p:sp>
          <p:nvSpPr>
            <p:cNvPr id="116" name="Oval 115">
              <a:extLst>
                <a:ext uri="{FF2B5EF4-FFF2-40B4-BE49-F238E27FC236}">
                  <a16:creationId xmlns:a16="http://schemas.microsoft.com/office/drawing/2014/main" id="{23B4D19F-0941-1837-4A31-2BB3A036BE36}"/>
                </a:ext>
              </a:extLst>
            </p:cNvPr>
            <p:cNvSpPr/>
            <p:nvPr/>
          </p:nvSpPr>
          <p:spPr>
            <a:xfrm flipH="1">
              <a:off x="9977641" y="2522198"/>
              <a:ext cx="297954" cy="51989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8" name="Rectangle 137">
            <a:extLst>
              <a:ext uri="{FF2B5EF4-FFF2-40B4-BE49-F238E27FC236}">
                <a16:creationId xmlns:a16="http://schemas.microsoft.com/office/drawing/2014/main" id="{7E672A51-F051-50FC-81FC-1DFA0A0F14F8}"/>
              </a:ext>
            </a:extLst>
          </p:cNvPr>
          <p:cNvSpPr/>
          <p:nvPr/>
        </p:nvSpPr>
        <p:spPr>
          <a:xfrm>
            <a:off x="7705941" y="506769"/>
            <a:ext cx="2615914" cy="571349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9" name="TextBox 138">
            <a:extLst>
              <a:ext uri="{FF2B5EF4-FFF2-40B4-BE49-F238E27FC236}">
                <a16:creationId xmlns:a16="http://schemas.microsoft.com/office/drawing/2014/main" id="{667E3850-9518-ACE8-6412-7756AA8C1A9E}"/>
              </a:ext>
            </a:extLst>
          </p:cNvPr>
          <p:cNvSpPr txBox="1"/>
          <p:nvPr/>
        </p:nvSpPr>
        <p:spPr>
          <a:xfrm>
            <a:off x="777240" y="1696055"/>
            <a:ext cx="5409375" cy="3311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marR="0" lvl="0" fontAlgn="auto">
              <a:lnSpc>
                <a:spcPts val="1800"/>
              </a:lnSpc>
              <a:spcBef>
                <a:spcPts val="0"/>
              </a:spcBef>
              <a:spcAft>
                <a:spcPts val="1000"/>
              </a:spcAft>
              <a:buSzTx/>
              <a:tabLst/>
              <a:defRPr/>
            </a:pPr>
            <a:r>
              <a:rPr lang="en-US" sz="1700"/>
              <a:t>THE SOURCE UNIT, OR HEAD UNIT CONTAINS:</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Software (SW)</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User interface</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User controls</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Source (input) control and switching</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Audio processing</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Hands free</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Wiring</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Other</a:t>
            </a:r>
          </a:p>
        </p:txBody>
      </p:sp>
      <p:sp>
        <p:nvSpPr>
          <p:cNvPr id="2" name="Slide Number Placeholder 2">
            <a:extLst>
              <a:ext uri="{FF2B5EF4-FFF2-40B4-BE49-F238E27FC236}">
                <a16:creationId xmlns:a16="http://schemas.microsoft.com/office/drawing/2014/main" id="{2A21F9E4-032D-905F-404E-7C3D19688566}"/>
              </a:ext>
            </a:extLst>
          </p:cNvPr>
          <p:cNvSpPr txBox="1">
            <a:spLocks/>
          </p:cNvSpPr>
          <p:nvPr/>
        </p:nvSpPr>
        <p:spPr>
          <a:xfrm rot="10800000" flipV="1">
            <a:off x="11531907"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CB4B4D-7CA3-9044-876B-883B54F8677D}" type="slidenum">
              <a:rPr lang="en-CA" smtClean="0">
                <a:solidFill>
                  <a:prstClr val="white">
                    <a:lumMod val="75000"/>
                  </a:prstClr>
                </a:solidFill>
              </a:rPr>
              <a:pPr>
                <a:defRPr/>
              </a:pPr>
              <a:t>4</a:t>
            </a:fld>
            <a:endParaRPr lang="en-CA">
              <a:solidFill>
                <a:prstClr val="white">
                  <a:lumMod val="75000"/>
                </a:prstClr>
              </a:solidFill>
            </a:endParaRPr>
          </a:p>
        </p:txBody>
      </p:sp>
      <p:sp>
        <p:nvSpPr>
          <p:cNvPr id="3" name="Rectangle 2">
            <a:extLst>
              <a:ext uri="{FF2B5EF4-FFF2-40B4-BE49-F238E27FC236}">
                <a16:creationId xmlns:a16="http://schemas.microsoft.com/office/drawing/2014/main" id="{520F9167-4EAB-D5AE-DDE8-2BA51F798AAE}"/>
              </a:ext>
            </a:extLst>
          </p:cNvPr>
          <p:cNvSpPr/>
          <p:nvPr/>
        </p:nvSpPr>
        <p:spPr>
          <a:xfrm>
            <a:off x="8693824" y="2387138"/>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860"/>
              </a:lnSpc>
            </a:pPr>
            <a:r>
              <a:rPr lang="en-US" sz="900"/>
              <a:t>Source Unit</a:t>
            </a:r>
          </a:p>
        </p:txBody>
      </p:sp>
    </p:spTree>
    <p:extLst>
      <p:ext uri="{BB962C8B-B14F-4D97-AF65-F5344CB8AC3E}">
        <p14:creationId xmlns:p14="http://schemas.microsoft.com/office/powerpoint/2010/main" val="379468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12A6410-E754-67FE-DD9A-6F0AF2EE3896}"/>
              </a:ext>
            </a:extLst>
          </p:cNvPr>
          <p:cNvSpPr>
            <a:spLocks noGrp="1"/>
          </p:cNvSpPr>
          <p:nvPr>
            <p:ph type="title"/>
          </p:nvPr>
        </p:nvSpPr>
        <p:spPr/>
        <p:txBody>
          <a:bodyPr/>
          <a:lstStyle/>
          <a:p>
            <a:r>
              <a:rPr lang="en-US"/>
              <a:t>Playback</a:t>
            </a:r>
          </a:p>
        </p:txBody>
      </p:sp>
      <p:sp>
        <p:nvSpPr>
          <p:cNvPr id="177" name="Text Placeholder 176">
            <a:extLst>
              <a:ext uri="{FF2B5EF4-FFF2-40B4-BE49-F238E27FC236}">
                <a16:creationId xmlns:a16="http://schemas.microsoft.com/office/drawing/2014/main" id="{797ECFD0-A34D-9E39-A5FB-77D733056661}"/>
              </a:ext>
            </a:extLst>
          </p:cNvPr>
          <p:cNvSpPr>
            <a:spLocks noGrp="1"/>
          </p:cNvSpPr>
          <p:nvPr>
            <p:ph type="body" sz="quarter" idx="11"/>
          </p:nvPr>
        </p:nvSpPr>
        <p:spPr/>
        <p:txBody>
          <a:bodyPr/>
          <a:lstStyle/>
          <a:p>
            <a:r>
              <a:rPr lang="en-US"/>
              <a:t>ACOUSTIC SYSTEM</a:t>
            </a:r>
          </a:p>
        </p:txBody>
      </p:sp>
      <p:grpSp>
        <p:nvGrpSpPr>
          <p:cNvPr id="517" name="Group 516">
            <a:extLst>
              <a:ext uri="{FF2B5EF4-FFF2-40B4-BE49-F238E27FC236}">
                <a16:creationId xmlns:a16="http://schemas.microsoft.com/office/drawing/2014/main" id="{478C5307-4A74-F258-1398-BD27441B14D0}"/>
              </a:ext>
            </a:extLst>
          </p:cNvPr>
          <p:cNvGrpSpPr/>
          <p:nvPr/>
        </p:nvGrpSpPr>
        <p:grpSpPr>
          <a:xfrm>
            <a:off x="7661191" y="521648"/>
            <a:ext cx="2652582" cy="5752541"/>
            <a:chOff x="7652953" y="509238"/>
            <a:chExt cx="2669060" cy="5788277"/>
          </a:xfrm>
        </p:grpSpPr>
        <p:pic>
          <p:nvPicPr>
            <p:cNvPr id="297" name="Picture 296">
              <a:extLst>
                <a:ext uri="{FF2B5EF4-FFF2-40B4-BE49-F238E27FC236}">
                  <a16:creationId xmlns:a16="http://schemas.microsoft.com/office/drawing/2014/main" id="{621F02C1-488A-D815-4151-E95A24EAFD7A}"/>
                </a:ext>
              </a:extLst>
            </p:cNvPr>
            <p:cNvPicPr>
              <a:picLocks noChangeAspect="1"/>
            </p:cNvPicPr>
            <p:nvPr/>
          </p:nvPicPr>
          <p:blipFill rotWithShape="1">
            <a:blip r:embed="rId2">
              <a:extLst>
                <a:ext uri="{28A0092B-C50C-407E-A947-70E740481C1C}">
                  <a14:useLocalDpi xmlns:a14="http://schemas.microsoft.com/office/drawing/2010/main" val="0"/>
                </a:ext>
              </a:extLst>
            </a:blip>
            <a:srcRect l="6451" t="6299" r="8957" b="25476"/>
            <a:stretch/>
          </p:blipFill>
          <p:spPr>
            <a:xfrm rot="5400000">
              <a:off x="6093344" y="2068847"/>
              <a:ext cx="5788277" cy="2669060"/>
            </a:xfrm>
            <a:prstGeom prst="rect">
              <a:avLst/>
            </a:prstGeom>
          </p:spPr>
        </p:pic>
        <p:sp>
          <p:nvSpPr>
            <p:cNvPr id="266" name="Rectangle 265">
              <a:extLst>
                <a:ext uri="{FF2B5EF4-FFF2-40B4-BE49-F238E27FC236}">
                  <a16:creationId xmlns:a16="http://schemas.microsoft.com/office/drawing/2014/main" id="{1D04151D-F58F-DC86-8FF7-17D7E486DA9C}"/>
                </a:ext>
              </a:extLst>
            </p:cNvPr>
            <p:cNvSpPr/>
            <p:nvPr/>
          </p:nvSpPr>
          <p:spPr>
            <a:xfrm>
              <a:off x="8734354" y="2399881"/>
              <a:ext cx="550853" cy="272726"/>
            </a:xfrm>
            <a:prstGeom prst="rect">
              <a:avLst/>
            </a:prstGeom>
            <a:solidFill>
              <a:schemeClr val="accent6"/>
            </a:solidFill>
            <a:ln w="12700" cap="flat" cmpd="sng" algn="ctr">
              <a:noFill/>
              <a:prstDash val="solid"/>
              <a:miter lim="800000"/>
            </a:ln>
            <a:effectLst/>
          </p:spPr>
          <p:txBody>
            <a:bodyPr lIns="0" rIns="0" rtlCol="0" anchor="ctr"/>
            <a:lstStyle/>
            <a:p>
              <a:pPr algn="ctr"/>
              <a:r>
                <a:rPr lang="en-US" sz="550" kern="0">
                  <a:solidFill>
                    <a:prstClr val="white"/>
                  </a:solidFill>
                  <a:latin typeface="Arial" panose="020B0604020202020204" pitchFamily="34" charset="0"/>
                  <a:cs typeface="Arial" panose="020B0604020202020204" pitchFamily="34" charset="0"/>
                </a:rPr>
                <a:t>Source Unit</a:t>
              </a:r>
            </a:p>
          </p:txBody>
        </p:sp>
        <p:sp>
          <p:nvSpPr>
            <p:cNvPr id="267" name="Rectangle 266">
              <a:extLst>
                <a:ext uri="{FF2B5EF4-FFF2-40B4-BE49-F238E27FC236}">
                  <a16:creationId xmlns:a16="http://schemas.microsoft.com/office/drawing/2014/main" id="{79FB12DF-53D2-9CA9-729C-7CE3652039A3}"/>
                </a:ext>
              </a:extLst>
            </p:cNvPr>
            <p:cNvSpPr/>
            <p:nvPr/>
          </p:nvSpPr>
          <p:spPr>
            <a:xfrm>
              <a:off x="8737064" y="2737736"/>
              <a:ext cx="550853" cy="272726"/>
            </a:xfrm>
            <a:prstGeom prst="rect">
              <a:avLst/>
            </a:prstGeom>
            <a:solidFill>
              <a:schemeClr val="accent6"/>
            </a:solidFill>
            <a:ln w="12700" cap="flat" cmpd="sng" algn="ctr">
              <a:noFill/>
              <a:prstDash val="solid"/>
              <a:miter lim="800000"/>
            </a:ln>
            <a:effectLst/>
          </p:spPr>
          <p:txBody>
            <a:bodyPr lIns="0" rIns="0" rtlCol="0" anchor="ctr"/>
            <a:lstStyle/>
            <a:p>
              <a:pPr algn="ctr"/>
              <a:r>
                <a:rPr lang="en-US" sz="550" kern="0">
                  <a:solidFill>
                    <a:prstClr val="white"/>
                  </a:solidFill>
                  <a:latin typeface="Arial" panose="020B0604020202020204" pitchFamily="34" charset="0"/>
                  <a:cs typeface="Arial" panose="020B0604020202020204" pitchFamily="34" charset="0"/>
                </a:rPr>
                <a:t>Amplifier</a:t>
              </a:r>
            </a:p>
          </p:txBody>
        </p:sp>
        <p:sp>
          <p:nvSpPr>
            <p:cNvPr id="268" name="Rectangle 267">
              <a:extLst>
                <a:ext uri="{FF2B5EF4-FFF2-40B4-BE49-F238E27FC236}">
                  <a16:creationId xmlns:a16="http://schemas.microsoft.com/office/drawing/2014/main" id="{5DB8EE0F-513D-033B-3D2D-DD0568CFFC66}"/>
                </a:ext>
              </a:extLst>
            </p:cNvPr>
            <p:cNvSpPr/>
            <p:nvPr/>
          </p:nvSpPr>
          <p:spPr>
            <a:xfrm>
              <a:off x="8741918" y="3080903"/>
              <a:ext cx="550853" cy="272726"/>
            </a:xfrm>
            <a:prstGeom prst="rect">
              <a:avLst/>
            </a:prstGeom>
            <a:solidFill>
              <a:schemeClr val="accent6"/>
            </a:solidFill>
            <a:ln w="12700" cap="flat" cmpd="sng" algn="ctr">
              <a:noFill/>
              <a:prstDash val="solid"/>
              <a:miter lim="800000"/>
            </a:ln>
            <a:effectLst/>
          </p:spPr>
          <p:txBody>
            <a:bodyPr lIns="0" rIns="0" rtlCol="0" anchor="ctr"/>
            <a:lstStyle/>
            <a:p>
              <a:pPr algn="ctr"/>
              <a:r>
                <a:rPr lang="en-US" sz="550" kern="0">
                  <a:solidFill>
                    <a:prstClr val="white"/>
                  </a:solidFill>
                  <a:latin typeface="Arial" panose="020B0604020202020204" pitchFamily="34" charset="0"/>
                  <a:cs typeface="Arial" panose="020B0604020202020204" pitchFamily="34" charset="0"/>
                </a:rPr>
                <a:t>Amplifier</a:t>
              </a:r>
            </a:p>
          </p:txBody>
        </p:sp>
        <p:sp>
          <p:nvSpPr>
            <p:cNvPr id="276" name="Oval 275">
              <a:extLst>
                <a:ext uri="{FF2B5EF4-FFF2-40B4-BE49-F238E27FC236}">
                  <a16:creationId xmlns:a16="http://schemas.microsoft.com/office/drawing/2014/main" id="{7B750930-58CC-2ECF-617D-0F52D911FCA7}"/>
                </a:ext>
              </a:extLst>
            </p:cNvPr>
            <p:cNvSpPr/>
            <p:nvPr/>
          </p:nvSpPr>
          <p:spPr>
            <a:xfrm>
              <a:off x="7999804" y="2233575"/>
              <a:ext cx="204544" cy="20454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7" name="Oval 276">
              <a:extLst>
                <a:ext uri="{FF2B5EF4-FFF2-40B4-BE49-F238E27FC236}">
                  <a16:creationId xmlns:a16="http://schemas.microsoft.com/office/drawing/2014/main" id="{5F59686B-3E28-E2AB-83C6-48D4C3B1A44F}"/>
                </a:ext>
              </a:extLst>
            </p:cNvPr>
            <p:cNvSpPr/>
            <p:nvPr/>
          </p:nvSpPr>
          <p:spPr>
            <a:xfrm>
              <a:off x="7905380" y="2618910"/>
              <a:ext cx="300210" cy="523831"/>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8" name="Oval 277">
              <a:extLst>
                <a:ext uri="{FF2B5EF4-FFF2-40B4-BE49-F238E27FC236}">
                  <a16:creationId xmlns:a16="http://schemas.microsoft.com/office/drawing/2014/main" id="{6462CC24-A465-A0FE-33D0-FF452F83F389}"/>
                </a:ext>
              </a:extLst>
            </p:cNvPr>
            <p:cNvSpPr/>
            <p:nvPr/>
          </p:nvSpPr>
          <p:spPr>
            <a:xfrm>
              <a:off x="7963455" y="3820122"/>
              <a:ext cx="319808" cy="31980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9" name="Oval 278">
              <a:extLst>
                <a:ext uri="{FF2B5EF4-FFF2-40B4-BE49-F238E27FC236}">
                  <a16:creationId xmlns:a16="http://schemas.microsoft.com/office/drawing/2014/main" id="{353B466F-DFEC-D9A7-D407-4D8B85F622D8}"/>
                </a:ext>
              </a:extLst>
            </p:cNvPr>
            <p:cNvSpPr/>
            <p:nvPr/>
          </p:nvSpPr>
          <p:spPr>
            <a:xfrm>
              <a:off x="8079637" y="3678587"/>
              <a:ext cx="87443" cy="8744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0" name="Oval 279">
              <a:extLst>
                <a:ext uri="{FF2B5EF4-FFF2-40B4-BE49-F238E27FC236}">
                  <a16:creationId xmlns:a16="http://schemas.microsoft.com/office/drawing/2014/main" id="{61BB83F3-B7BF-AE18-015C-077D0AF6F0C6}"/>
                </a:ext>
              </a:extLst>
            </p:cNvPr>
            <p:cNvSpPr/>
            <p:nvPr/>
          </p:nvSpPr>
          <p:spPr>
            <a:xfrm>
              <a:off x="8289646" y="5129672"/>
              <a:ext cx="204544" cy="20454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1" name="Oval 280">
              <a:extLst>
                <a:ext uri="{FF2B5EF4-FFF2-40B4-BE49-F238E27FC236}">
                  <a16:creationId xmlns:a16="http://schemas.microsoft.com/office/drawing/2014/main" id="{FC51151D-7EAD-0327-23B7-2E22F31B8690}"/>
                </a:ext>
              </a:extLst>
            </p:cNvPr>
            <p:cNvSpPr/>
            <p:nvPr/>
          </p:nvSpPr>
          <p:spPr>
            <a:xfrm>
              <a:off x="8348196" y="5390770"/>
              <a:ext cx="87443" cy="8744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2" name="Oval 281">
              <a:extLst>
                <a:ext uri="{FF2B5EF4-FFF2-40B4-BE49-F238E27FC236}">
                  <a16:creationId xmlns:a16="http://schemas.microsoft.com/office/drawing/2014/main" id="{B6DDAA4A-0E1E-C34C-11F1-717CBC14D70C}"/>
                </a:ext>
              </a:extLst>
            </p:cNvPr>
            <p:cNvSpPr/>
            <p:nvPr/>
          </p:nvSpPr>
          <p:spPr>
            <a:xfrm>
              <a:off x="8884489" y="2169964"/>
              <a:ext cx="204544" cy="20454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3" name="Oval 282">
              <a:extLst>
                <a:ext uri="{FF2B5EF4-FFF2-40B4-BE49-F238E27FC236}">
                  <a16:creationId xmlns:a16="http://schemas.microsoft.com/office/drawing/2014/main" id="{46D97314-6772-7642-5CDA-795268517C1A}"/>
                </a:ext>
              </a:extLst>
            </p:cNvPr>
            <p:cNvSpPr/>
            <p:nvPr/>
          </p:nvSpPr>
          <p:spPr>
            <a:xfrm>
              <a:off x="8871424" y="2082521"/>
              <a:ext cx="87443" cy="8744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4" name="Oval 283">
              <a:extLst>
                <a:ext uri="{FF2B5EF4-FFF2-40B4-BE49-F238E27FC236}">
                  <a16:creationId xmlns:a16="http://schemas.microsoft.com/office/drawing/2014/main" id="{441E0276-5E65-105E-D77B-A619B15BB7D8}"/>
                </a:ext>
              </a:extLst>
            </p:cNvPr>
            <p:cNvSpPr/>
            <p:nvPr/>
          </p:nvSpPr>
          <p:spPr>
            <a:xfrm>
              <a:off x="8719500" y="5099450"/>
              <a:ext cx="582638" cy="58263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5" name="Oval 284">
              <a:extLst>
                <a:ext uri="{FF2B5EF4-FFF2-40B4-BE49-F238E27FC236}">
                  <a16:creationId xmlns:a16="http://schemas.microsoft.com/office/drawing/2014/main" id="{ECFBA950-30F8-782D-AE4D-33EF175889EE}"/>
                </a:ext>
              </a:extLst>
            </p:cNvPr>
            <p:cNvSpPr>
              <a:spLocks noChangeAspect="1"/>
            </p:cNvSpPr>
            <p:nvPr/>
          </p:nvSpPr>
          <p:spPr>
            <a:xfrm>
              <a:off x="8298703" y="3081762"/>
              <a:ext cx="121960" cy="121960"/>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6" name="Oval 285">
              <a:extLst>
                <a:ext uri="{FF2B5EF4-FFF2-40B4-BE49-F238E27FC236}">
                  <a16:creationId xmlns:a16="http://schemas.microsoft.com/office/drawing/2014/main" id="{0CE8FDA6-E523-7AAC-86E3-76D59CA5D4D5}"/>
                </a:ext>
              </a:extLst>
            </p:cNvPr>
            <p:cNvSpPr>
              <a:spLocks noChangeAspect="1"/>
            </p:cNvSpPr>
            <p:nvPr/>
          </p:nvSpPr>
          <p:spPr>
            <a:xfrm>
              <a:off x="8309565" y="4442829"/>
              <a:ext cx="121960" cy="121960"/>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7" name="Oval 286">
              <a:extLst>
                <a:ext uri="{FF2B5EF4-FFF2-40B4-BE49-F238E27FC236}">
                  <a16:creationId xmlns:a16="http://schemas.microsoft.com/office/drawing/2014/main" id="{CA2C6F5D-C2AF-08A4-FD36-9485F50A1B5E}"/>
                </a:ext>
              </a:extLst>
            </p:cNvPr>
            <p:cNvSpPr/>
            <p:nvPr/>
          </p:nvSpPr>
          <p:spPr>
            <a:xfrm flipH="1">
              <a:off x="9806812" y="2230878"/>
              <a:ext cx="204544" cy="20454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8" name="Oval 287">
              <a:extLst>
                <a:ext uri="{FF2B5EF4-FFF2-40B4-BE49-F238E27FC236}">
                  <a16:creationId xmlns:a16="http://schemas.microsoft.com/office/drawing/2014/main" id="{403BE9BD-D4FE-32EA-76ED-3D0B0F957E46}"/>
                </a:ext>
              </a:extLst>
            </p:cNvPr>
            <p:cNvSpPr/>
            <p:nvPr/>
          </p:nvSpPr>
          <p:spPr>
            <a:xfrm flipH="1">
              <a:off x="9805570" y="2616214"/>
              <a:ext cx="300210" cy="523831"/>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9" name="Oval 288">
              <a:extLst>
                <a:ext uri="{FF2B5EF4-FFF2-40B4-BE49-F238E27FC236}">
                  <a16:creationId xmlns:a16="http://schemas.microsoft.com/office/drawing/2014/main" id="{8E6F1EF2-736B-D7DA-EEDB-083C5A4C69F8}"/>
                </a:ext>
              </a:extLst>
            </p:cNvPr>
            <p:cNvSpPr/>
            <p:nvPr/>
          </p:nvSpPr>
          <p:spPr>
            <a:xfrm flipH="1">
              <a:off x="9727897" y="3817425"/>
              <a:ext cx="319808" cy="31980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0" name="Oval 289">
              <a:extLst>
                <a:ext uri="{FF2B5EF4-FFF2-40B4-BE49-F238E27FC236}">
                  <a16:creationId xmlns:a16="http://schemas.microsoft.com/office/drawing/2014/main" id="{3E2870A9-3861-EE8D-7DFD-2D36F34E6E3A}"/>
                </a:ext>
              </a:extLst>
            </p:cNvPr>
            <p:cNvSpPr/>
            <p:nvPr/>
          </p:nvSpPr>
          <p:spPr>
            <a:xfrm flipH="1">
              <a:off x="9844080" y="3675890"/>
              <a:ext cx="87443" cy="8744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1" name="Oval 290">
              <a:extLst>
                <a:ext uri="{FF2B5EF4-FFF2-40B4-BE49-F238E27FC236}">
                  <a16:creationId xmlns:a16="http://schemas.microsoft.com/office/drawing/2014/main" id="{9A9C40B6-2E8E-6672-2CD8-B9ACF04A0A33}"/>
                </a:ext>
              </a:extLst>
            </p:cNvPr>
            <p:cNvSpPr/>
            <p:nvPr/>
          </p:nvSpPr>
          <p:spPr>
            <a:xfrm flipH="1">
              <a:off x="9516970" y="5126975"/>
              <a:ext cx="204544" cy="20454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2" name="Oval 291">
              <a:extLst>
                <a:ext uri="{FF2B5EF4-FFF2-40B4-BE49-F238E27FC236}">
                  <a16:creationId xmlns:a16="http://schemas.microsoft.com/office/drawing/2014/main" id="{F2AABE13-2B3C-9E0C-879A-910FF5A91BF8}"/>
                </a:ext>
              </a:extLst>
            </p:cNvPr>
            <p:cNvSpPr/>
            <p:nvPr/>
          </p:nvSpPr>
          <p:spPr>
            <a:xfrm flipH="1">
              <a:off x="9575521" y="5388073"/>
              <a:ext cx="87443" cy="8744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3" name="Oval 292">
              <a:extLst>
                <a:ext uri="{FF2B5EF4-FFF2-40B4-BE49-F238E27FC236}">
                  <a16:creationId xmlns:a16="http://schemas.microsoft.com/office/drawing/2014/main" id="{B449DBC6-9248-7AF9-7BA4-A87BDAAADB59}"/>
                </a:ext>
              </a:extLst>
            </p:cNvPr>
            <p:cNvSpPr>
              <a:spLocks noChangeAspect="1"/>
            </p:cNvSpPr>
            <p:nvPr/>
          </p:nvSpPr>
          <p:spPr>
            <a:xfrm flipH="1">
              <a:off x="9590497" y="3079065"/>
              <a:ext cx="121960" cy="121960"/>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4" name="Oval 293">
              <a:extLst>
                <a:ext uri="{FF2B5EF4-FFF2-40B4-BE49-F238E27FC236}">
                  <a16:creationId xmlns:a16="http://schemas.microsoft.com/office/drawing/2014/main" id="{490614A4-3187-5C13-8A1B-8F2E691B5222}"/>
                </a:ext>
              </a:extLst>
            </p:cNvPr>
            <p:cNvSpPr>
              <a:spLocks noChangeAspect="1"/>
            </p:cNvSpPr>
            <p:nvPr/>
          </p:nvSpPr>
          <p:spPr>
            <a:xfrm flipH="1">
              <a:off x="9579635" y="4440132"/>
              <a:ext cx="121960" cy="121960"/>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5" name="Oval 294">
              <a:extLst>
                <a:ext uri="{FF2B5EF4-FFF2-40B4-BE49-F238E27FC236}">
                  <a16:creationId xmlns:a16="http://schemas.microsoft.com/office/drawing/2014/main" id="{948C84A4-C5C6-98CC-8D66-041C48B07D60}"/>
                </a:ext>
              </a:extLst>
            </p:cNvPr>
            <p:cNvSpPr/>
            <p:nvPr/>
          </p:nvSpPr>
          <p:spPr>
            <a:xfrm>
              <a:off x="8178616" y="2405758"/>
              <a:ext cx="87443" cy="8744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6" name="Oval 295">
              <a:extLst>
                <a:ext uri="{FF2B5EF4-FFF2-40B4-BE49-F238E27FC236}">
                  <a16:creationId xmlns:a16="http://schemas.microsoft.com/office/drawing/2014/main" id="{BC0C50D8-EDC6-CDA6-ED17-AC1C588386C3}"/>
                </a:ext>
              </a:extLst>
            </p:cNvPr>
            <p:cNvSpPr/>
            <p:nvPr/>
          </p:nvSpPr>
          <p:spPr>
            <a:xfrm>
              <a:off x="9743334" y="2402071"/>
              <a:ext cx="87443" cy="8744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70" name="Picture 269" descr="Icon&#10;&#10;Description automatically generated">
              <a:extLst>
                <a:ext uri="{FF2B5EF4-FFF2-40B4-BE49-F238E27FC236}">
                  <a16:creationId xmlns:a16="http://schemas.microsoft.com/office/drawing/2014/main" id="{A72778B9-5646-8A8F-4D6A-26A95982C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5192" y="2376340"/>
              <a:ext cx="319808" cy="319808"/>
            </a:xfrm>
            <a:prstGeom prst="rect">
              <a:avLst/>
            </a:prstGeom>
          </p:spPr>
        </p:pic>
        <p:pic>
          <p:nvPicPr>
            <p:cNvPr id="271" name="Picture 270" descr="Icon&#10;&#10;Description automatically generated">
              <a:extLst>
                <a:ext uri="{FF2B5EF4-FFF2-40B4-BE49-F238E27FC236}">
                  <a16:creationId xmlns:a16="http://schemas.microsoft.com/office/drawing/2014/main" id="{7AD82F06-1AFF-ACA1-A1D0-6BFDF0453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5191" y="4178905"/>
              <a:ext cx="319808" cy="319808"/>
            </a:xfrm>
            <a:prstGeom prst="rect">
              <a:avLst/>
            </a:prstGeom>
          </p:spPr>
        </p:pic>
        <p:pic>
          <p:nvPicPr>
            <p:cNvPr id="272" name="Picture 271" descr="Icon&#10;&#10;Description automatically generated">
              <a:extLst>
                <a:ext uri="{FF2B5EF4-FFF2-40B4-BE49-F238E27FC236}">
                  <a16:creationId xmlns:a16="http://schemas.microsoft.com/office/drawing/2014/main" id="{65366E0E-D733-874B-7BBD-3F151984A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695" y="2373730"/>
              <a:ext cx="319808" cy="319808"/>
            </a:xfrm>
            <a:prstGeom prst="rect">
              <a:avLst/>
            </a:prstGeom>
          </p:spPr>
        </p:pic>
        <p:pic>
          <p:nvPicPr>
            <p:cNvPr id="273" name="Picture 272" descr="Icon&#10;&#10;Description automatically generated">
              <a:extLst>
                <a:ext uri="{FF2B5EF4-FFF2-40B4-BE49-F238E27FC236}">
                  <a16:creationId xmlns:a16="http://schemas.microsoft.com/office/drawing/2014/main" id="{922EEEE5-CD49-73C6-09A8-2A0ABC8E17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694" y="4176294"/>
              <a:ext cx="319808" cy="319808"/>
            </a:xfrm>
            <a:prstGeom prst="rect">
              <a:avLst/>
            </a:prstGeom>
          </p:spPr>
        </p:pic>
        <p:pic>
          <p:nvPicPr>
            <p:cNvPr id="274" name="Picture 273" descr="A picture containing fan, device, vector graphics&#10;&#10;Description automatically generated">
              <a:extLst>
                <a:ext uri="{FF2B5EF4-FFF2-40B4-BE49-F238E27FC236}">
                  <a16:creationId xmlns:a16="http://schemas.microsoft.com/office/drawing/2014/main" id="{CA945BAC-01AD-164A-DB84-EA15E12EC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1526" y="3428891"/>
              <a:ext cx="236396" cy="238109"/>
            </a:xfrm>
            <a:prstGeom prst="rect">
              <a:avLst/>
            </a:prstGeom>
          </p:spPr>
        </p:pic>
        <p:pic>
          <p:nvPicPr>
            <p:cNvPr id="275" name="Picture 274" descr="A picture containing fan, device, vector graphics&#10;&#10;Description automatically generated">
              <a:extLst>
                <a:ext uri="{FF2B5EF4-FFF2-40B4-BE49-F238E27FC236}">
                  <a16:creationId xmlns:a16="http://schemas.microsoft.com/office/drawing/2014/main" id="{D1F618C5-3529-3B50-457B-A75D3E946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5396" y="3450551"/>
              <a:ext cx="236396" cy="238109"/>
            </a:xfrm>
            <a:prstGeom prst="rect">
              <a:avLst/>
            </a:prstGeom>
          </p:spPr>
        </p:pic>
        <p:grpSp>
          <p:nvGrpSpPr>
            <p:cNvPr id="299" name="Group 298">
              <a:extLst>
                <a:ext uri="{FF2B5EF4-FFF2-40B4-BE49-F238E27FC236}">
                  <a16:creationId xmlns:a16="http://schemas.microsoft.com/office/drawing/2014/main" id="{A54A7F67-408E-983B-D17D-6CCC2A8FF7BF}"/>
                </a:ext>
              </a:extLst>
            </p:cNvPr>
            <p:cNvGrpSpPr/>
            <p:nvPr/>
          </p:nvGrpSpPr>
          <p:grpSpPr>
            <a:xfrm>
              <a:off x="8195629" y="2279336"/>
              <a:ext cx="1619863" cy="2854289"/>
              <a:chOff x="5211075" y="2166425"/>
              <a:chExt cx="1821744" cy="3210016"/>
            </a:xfrm>
          </p:grpSpPr>
          <p:cxnSp>
            <p:nvCxnSpPr>
              <p:cNvPr id="300" name="Straight Connector 299">
                <a:extLst>
                  <a:ext uri="{FF2B5EF4-FFF2-40B4-BE49-F238E27FC236}">
                    <a16:creationId xmlns:a16="http://schemas.microsoft.com/office/drawing/2014/main" id="{DDFDDD5D-80A0-2993-BAB0-ACDA08524723}"/>
                  </a:ext>
                </a:extLst>
              </p:cNvPr>
              <p:cNvCxnSpPr/>
              <p:nvPr/>
            </p:nvCxnSpPr>
            <p:spPr>
              <a:xfrm>
                <a:off x="6115290" y="3362745"/>
                <a:ext cx="0" cy="19585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1" name="Connector: Elbow 69">
                <a:extLst>
                  <a:ext uri="{FF2B5EF4-FFF2-40B4-BE49-F238E27FC236}">
                    <a16:creationId xmlns:a16="http://schemas.microsoft.com/office/drawing/2014/main" id="{4C9BBAD6-B636-ABFF-3B90-8B8CAD4A8821}"/>
                  </a:ext>
                </a:extLst>
              </p:cNvPr>
              <p:cNvCxnSpPr>
                <a:cxnSpLocks/>
              </p:cNvCxnSpPr>
              <p:nvPr/>
            </p:nvCxnSpPr>
            <p:spPr>
              <a:xfrm rot="16200000" flipH="1">
                <a:off x="5501018" y="4054182"/>
                <a:ext cx="2013697" cy="630820"/>
              </a:xfrm>
              <a:prstGeom prst="bentConnector3">
                <a:avLst>
                  <a:gd name="adj1" fmla="val 86787"/>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2" name="Connector: Elbow 70">
                <a:extLst>
                  <a:ext uri="{FF2B5EF4-FFF2-40B4-BE49-F238E27FC236}">
                    <a16:creationId xmlns:a16="http://schemas.microsoft.com/office/drawing/2014/main" id="{D7642961-3BA4-EF6F-78B8-7446BCAB1CFD}"/>
                  </a:ext>
                </a:extLst>
              </p:cNvPr>
              <p:cNvCxnSpPr>
                <a:cxnSpLocks/>
              </p:cNvCxnSpPr>
              <p:nvPr/>
            </p:nvCxnSpPr>
            <p:spPr>
              <a:xfrm rot="5400000">
                <a:off x="4728548" y="4054183"/>
                <a:ext cx="2013697" cy="630820"/>
              </a:xfrm>
              <a:prstGeom prst="bentConnector3">
                <a:avLst>
                  <a:gd name="adj1" fmla="val 86787"/>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3" name="Connector: Elbow 71">
                <a:extLst>
                  <a:ext uri="{FF2B5EF4-FFF2-40B4-BE49-F238E27FC236}">
                    <a16:creationId xmlns:a16="http://schemas.microsoft.com/office/drawing/2014/main" id="{100D84C7-E537-8EA7-A281-06A9F83613AF}"/>
                  </a:ext>
                </a:extLst>
              </p:cNvPr>
              <p:cNvCxnSpPr/>
              <p:nvPr/>
            </p:nvCxnSpPr>
            <p:spPr>
              <a:xfrm rot="5400000">
                <a:off x="5061180" y="3770602"/>
                <a:ext cx="1313429" cy="497711"/>
              </a:xfrm>
              <a:prstGeom prst="bentConnector3">
                <a:avLst>
                  <a:gd name="adj1" fmla="val 99350"/>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4" name="Connector: Elbow 72">
                <a:extLst>
                  <a:ext uri="{FF2B5EF4-FFF2-40B4-BE49-F238E27FC236}">
                    <a16:creationId xmlns:a16="http://schemas.microsoft.com/office/drawing/2014/main" id="{B23AC73B-B6C6-BF41-225F-BF591B9764BA}"/>
                  </a:ext>
                </a:extLst>
              </p:cNvPr>
              <p:cNvCxnSpPr>
                <a:cxnSpLocks/>
              </p:cNvCxnSpPr>
              <p:nvPr/>
            </p:nvCxnSpPr>
            <p:spPr>
              <a:xfrm rot="16200000" flipH="1">
                <a:off x="5844811" y="3770602"/>
                <a:ext cx="1313429" cy="497711"/>
              </a:xfrm>
              <a:prstGeom prst="bentConnector3">
                <a:avLst>
                  <a:gd name="adj1" fmla="val 99350"/>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5" name="Connector: Elbow 73">
                <a:extLst>
                  <a:ext uri="{FF2B5EF4-FFF2-40B4-BE49-F238E27FC236}">
                    <a16:creationId xmlns:a16="http://schemas.microsoft.com/office/drawing/2014/main" id="{903C8F78-0F1F-B09D-ED1F-9C9E0750A165}"/>
                  </a:ext>
                </a:extLst>
              </p:cNvPr>
              <p:cNvCxnSpPr/>
              <p:nvPr/>
            </p:nvCxnSpPr>
            <p:spPr>
              <a:xfrm rot="5400000">
                <a:off x="5243480" y="3420467"/>
                <a:ext cx="699972" cy="584522"/>
              </a:xfrm>
              <a:prstGeom prst="bentConnector3">
                <a:avLst>
                  <a:gd name="adj1" fmla="val 10043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6" name="Connector: Elbow 74">
                <a:extLst>
                  <a:ext uri="{FF2B5EF4-FFF2-40B4-BE49-F238E27FC236}">
                    <a16:creationId xmlns:a16="http://schemas.microsoft.com/office/drawing/2014/main" id="{DA41241C-672E-BFFB-188E-EEE626EBD225}"/>
                  </a:ext>
                </a:extLst>
              </p:cNvPr>
              <p:cNvCxnSpPr>
                <a:cxnSpLocks/>
              </p:cNvCxnSpPr>
              <p:nvPr/>
            </p:nvCxnSpPr>
            <p:spPr>
              <a:xfrm rot="16200000" flipH="1">
                <a:off x="6283686" y="3420467"/>
                <a:ext cx="699972" cy="584522"/>
              </a:xfrm>
              <a:prstGeom prst="bentConnector3">
                <a:avLst>
                  <a:gd name="adj1" fmla="val 100435"/>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7" name="Group 306">
                <a:extLst>
                  <a:ext uri="{FF2B5EF4-FFF2-40B4-BE49-F238E27FC236}">
                    <a16:creationId xmlns:a16="http://schemas.microsoft.com/office/drawing/2014/main" id="{A47D45B5-BF16-CEF8-FEE8-6FC4134E9AB3}"/>
                  </a:ext>
                </a:extLst>
              </p:cNvPr>
              <p:cNvGrpSpPr/>
              <p:nvPr/>
            </p:nvGrpSpPr>
            <p:grpSpPr>
              <a:xfrm>
                <a:off x="5885727" y="2980481"/>
                <a:ext cx="482991" cy="78918"/>
                <a:chOff x="5885727" y="2980481"/>
                <a:chExt cx="482991" cy="78918"/>
              </a:xfrm>
            </p:grpSpPr>
            <p:cxnSp>
              <p:nvCxnSpPr>
                <p:cNvPr id="336" name="Straight Connector 335">
                  <a:extLst>
                    <a:ext uri="{FF2B5EF4-FFF2-40B4-BE49-F238E27FC236}">
                      <a16:creationId xmlns:a16="http://schemas.microsoft.com/office/drawing/2014/main" id="{AD250AB7-8C4C-0B79-3059-09E549F1DB64}"/>
                    </a:ext>
                  </a:extLst>
                </p:cNvPr>
                <p:cNvCxnSpPr/>
                <p:nvPr/>
              </p:nvCxnSpPr>
              <p:spPr>
                <a:xfrm>
                  <a:off x="588572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B7864800-019B-1FC6-5C57-67BF14A39D3E}"/>
                    </a:ext>
                  </a:extLst>
                </p:cNvPr>
                <p:cNvCxnSpPr>
                  <a:cxnSpLocks/>
                </p:cNvCxnSpPr>
                <p:nvPr/>
              </p:nvCxnSpPr>
              <p:spPr>
                <a:xfrm>
                  <a:off x="5943673"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427D3050-D83E-4B19-3086-4E5713E4CCB5}"/>
                    </a:ext>
                  </a:extLst>
                </p:cNvPr>
                <p:cNvCxnSpPr>
                  <a:cxnSpLocks/>
                </p:cNvCxnSpPr>
                <p:nvPr/>
              </p:nvCxnSpPr>
              <p:spPr>
                <a:xfrm>
                  <a:off x="600764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7881D2B-5B6E-AE4D-ABCA-194006641B4B}"/>
                    </a:ext>
                  </a:extLst>
                </p:cNvPr>
                <p:cNvCxnSpPr/>
                <p:nvPr/>
              </p:nvCxnSpPr>
              <p:spPr>
                <a:xfrm>
                  <a:off x="606626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71041A4A-E8DA-60A0-43C6-A0AD161778BC}"/>
                    </a:ext>
                  </a:extLst>
                </p:cNvPr>
                <p:cNvCxnSpPr>
                  <a:cxnSpLocks/>
                </p:cNvCxnSpPr>
                <p:nvPr/>
              </p:nvCxnSpPr>
              <p:spPr>
                <a:xfrm>
                  <a:off x="6124208"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9209E70B-02E1-F717-3A22-ED9A276DF25F}"/>
                    </a:ext>
                  </a:extLst>
                </p:cNvPr>
                <p:cNvCxnSpPr>
                  <a:cxnSpLocks/>
                </p:cNvCxnSpPr>
                <p:nvPr/>
              </p:nvCxnSpPr>
              <p:spPr>
                <a:xfrm>
                  <a:off x="618818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59CF0D0D-1B5C-802D-3BA1-FE7055787FDE}"/>
                    </a:ext>
                  </a:extLst>
                </p:cNvPr>
                <p:cNvCxnSpPr/>
                <p:nvPr/>
              </p:nvCxnSpPr>
              <p:spPr>
                <a:xfrm>
                  <a:off x="624679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40856CA8-4F3C-AD2C-E9A0-FE596E88098D}"/>
                    </a:ext>
                  </a:extLst>
                </p:cNvPr>
                <p:cNvCxnSpPr>
                  <a:cxnSpLocks/>
                </p:cNvCxnSpPr>
                <p:nvPr/>
              </p:nvCxnSpPr>
              <p:spPr>
                <a:xfrm>
                  <a:off x="6304744"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484E7F7A-4115-987F-5F44-8E8D0CBA1007}"/>
                    </a:ext>
                  </a:extLst>
                </p:cNvPr>
                <p:cNvCxnSpPr>
                  <a:cxnSpLocks/>
                </p:cNvCxnSpPr>
                <p:nvPr/>
              </p:nvCxnSpPr>
              <p:spPr>
                <a:xfrm>
                  <a:off x="636871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8" name="Group 307">
                <a:extLst>
                  <a:ext uri="{FF2B5EF4-FFF2-40B4-BE49-F238E27FC236}">
                    <a16:creationId xmlns:a16="http://schemas.microsoft.com/office/drawing/2014/main" id="{E4DEC2C9-8AE3-7015-257F-1A1AD4E69BF6}"/>
                  </a:ext>
                </a:extLst>
              </p:cNvPr>
              <p:cNvGrpSpPr/>
              <p:nvPr/>
            </p:nvGrpSpPr>
            <p:grpSpPr>
              <a:xfrm>
                <a:off x="5888638" y="2601902"/>
                <a:ext cx="482991" cy="78918"/>
                <a:chOff x="5885727" y="2980481"/>
                <a:chExt cx="482991" cy="78918"/>
              </a:xfrm>
            </p:grpSpPr>
            <p:cxnSp>
              <p:nvCxnSpPr>
                <p:cNvPr id="327" name="Straight Connector 326">
                  <a:extLst>
                    <a:ext uri="{FF2B5EF4-FFF2-40B4-BE49-F238E27FC236}">
                      <a16:creationId xmlns:a16="http://schemas.microsoft.com/office/drawing/2014/main" id="{BBDC281F-077A-E7BF-0333-B22B21F6609A}"/>
                    </a:ext>
                  </a:extLst>
                </p:cNvPr>
                <p:cNvCxnSpPr/>
                <p:nvPr/>
              </p:nvCxnSpPr>
              <p:spPr>
                <a:xfrm>
                  <a:off x="588572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9305ABCF-8ABF-4D80-CB09-A525CDF711C3}"/>
                    </a:ext>
                  </a:extLst>
                </p:cNvPr>
                <p:cNvCxnSpPr>
                  <a:cxnSpLocks/>
                </p:cNvCxnSpPr>
                <p:nvPr/>
              </p:nvCxnSpPr>
              <p:spPr>
                <a:xfrm>
                  <a:off x="5943673"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01027994-2A20-B868-2BB7-E25AECB2A7BC}"/>
                    </a:ext>
                  </a:extLst>
                </p:cNvPr>
                <p:cNvCxnSpPr>
                  <a:cxnSpLocks/>
                </p:cNvCxnSpPr>
                <p:nvPr/>
              </p:nvCxnSpPr>
              <p:spPr>
                <a:xfrm>
                  <a:off x="600764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7A7A922B-FB0B-44EF-838A-4ABF485E7AFC}"/>
                    </a:ext>
                  </a:extLst>
                </p:cNvPr>
                <p:cNvCxnSpPr/>
                <p:nvPr/>
              </p:nvCxnSpPr>
              <p:spPr>
                <a:xfrm>
                  <a:off x="606626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0325C626-BA80-DE22-B307-6ECAB247E231}"/>
                    </a:ext>
                  </a:extLst>
                </p:cNvPr>
                <p:cNvCxnSpPr>
                  <a:cxnSpLocks/>
                </p:cNvCxnSpPr>
                <p:nvPr/>
              </p:nvCxnSpPr>
              <p:spPr>
                <a:xfrm>
                  <a:off x="6124208"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C90390E0-47F5-D9A7-77C7-C2A4C9E1A9FA}"/>
                    </a:ext>
                  </a:extLst>
                </p:cNvPr>
                <p:cNvCxnSpPr>
                  <a:cxnSpLocks/>
                </p:cNvCxnSpPr>
                <p:nvPr/>
              </p:nvCxnSpPr>
              <p:spPr>
                <a:xfrm>
                  <a:off x="618818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3F250E12-9370-7602-C103-CBDE37890B26}"/>
                    </a:ext>
                  </a:extLst>
                </p:cNvPr>
                <p:cNvCxnSpPr/>
                <p:nvPr/>
              </p:nvCxnSpPr>
              <p:spPr>
                <a:xfrm>
                  <a:off x="624679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DB603B59-CD8C-2CCA-1978-E12AB3D6BB62}"/>
                    </a:ext>
                  </a:extLst>
                </p:cNvPr>
                <p:cNvCxnSpPr>
                  <a:cxnSpLocks/>
                </p:cNvCxnSpPr>
                <p:nvPr/>
              </p:nvCxnSpPr>
              <p:spPr>
                <a:xfrm>
                  <a:off x="6304744"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A87DF82-48FF-4FEC-9A6E-B406BAE8EF20}"/>
                    </a:ext>
                  </a:extLst>
                </p:cNvPr>
                <p:cNvCxnSpPr>
                  <a:cxnSpLocks/>
                </p:cNvCxnSpPr>
                <p:nvPr/>
              </p:nvCxnSpPr>
              <p:spPr>
                <a:xfrm>
                  <a:off x="636871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09" name="Connector: Elbow 77">
                <a:extLst>
                  <a:ext uri="{FF2B5EF4-FFF2-40B4-BE49-F238E27FC236}">
                    <a16:creationId xmlns:a16="http://schemas.microsoft.com/office/drawing/2014/main" id="{733F03FE-FBB1-61DC-7AE3-86E31EEBDE70}"/>
                  </a:ext>
                </a:extLst>
              </p:cNvPr>
              <p:cNvCxnSpPr/>
              <p:nvPr/>
            </p:nvCxnSpPr>
            <p:spPr>
              <a:xfrm rot="5400000">
                <a:off x="5446207" y="3098911"/>
                <a:ext cx="532563" cy="206996"/>
              </a:xfrm>
              <a:prstGeom prst="bentConnector3">
                <a:avLst>
                  <a:gd name="adj1" fmla="val 5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0" name="Connector: Elbow 78">
                <a:extLst>
                  <a:ext uri="{FF2B5EF4-FFF2-40B4-BE49-F238E27FC236}">
                    <a16:creationId xmlns:a16="http://schemas.microsoft.com/office/drawing/2014/main" id="{44B301A3-FB81-2DAB-FA71-35B126F6213C}"/>
                  </a:ext>
                </a:extLst>
              </p:cNvPr>
              <p:cNvCxnSpPr>
                <a:cxnSpLocks/>
              </p:cNvCxnSpPr>
              <p:nvPr/>
            </p:nvCxnSpPr>
            <p:spPr>
              <a:xfrm rot="10800000" flipV="1">
                <a:off x="5393955" y="2897944"/>
                <a:ext cx="422032" cy="172832"/>
              </a:xfrm>
              <a:prstGeom prst="bentConnector3">
                <a:avLst>
                  <a:gd name="adj1" fmla="val 10047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E75C765C-7CD1-3A93-FEDA-92EC8E5D94E3}"/>
                  </a:ext>
                </a:extLst>
              </p:cNvPr>
              <p:cNvCxnSpPr/>
              <p:nvPr/>
            </p:nvCxnSpPr>
            <p:spPr>
              <a:xfrm flipH="1">
                <a:off x="5211075" y="2855741"/>
                <a:ext cx="6049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2" name="Connector: Elbow 80">
                <a:extLst>
                  <a:ext uri="{FF2B5EF4-FFF2-40B4-BE49-F238E27FC236}">
                    <a16:creationId xmlns:a16="http://schemas.microsoft.com/office/drawing/2014/main" id="{E56D7ECD-3D46-B6D4-6EF4-75F977BE3F94}"/>
                  </a:ext>
                </a:extLst>
              </p:cNvPr>
              <p:cNvCxnSpPr>
                <a:cxnSpLocks/>
              </p:cNvCxnSpPr>
              <p:nvPr/>
            </p:nvCxnSpPr>
            <p:spPr>
              <a:xfrm rot="10800000">
                <a:off x="5211075" y="2244293"/>
                <a:ext cx="604912" cy="567236"/>
              </a:xfrm>
              <a:prstGeom prst="bentConnector3">
                <a:avLst>
                  <a:gd name="adj1" fmla="val 702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3" name="Connector: Elbow 81">
                <a:extLst>
                  <a:ext uri="{FF2B5EF4-FFF2-40B4-BE49-F238E27FC236}">
                    <a16:creationId xmlns:a16="http://schemas.microsoft.com/office/drawing/2014/main" id="{AA2CCD2A-BC31-7D42-417A-9104FE933001}"/>
                  </a:ext>
                </a:extLst>
              </p:cNvPr>
              <p:cNvCxnSpPr>
                <a:cxnSpLocks/>
              </p:cNvCxnSpPr>
              <p:nvPr/>
            </p:nvCxnSpPr>
            <p:spPr>
              <a:xfrm rot="16200000" flipH="1">
                <a:off x="6259408" y="3106638"/>
                <a:ext cx="532565" cy="191544"/>
              </a:xfrm>
              <a:prstGeom prst="bentConnector3">
                <a:avLst>
                  <a:gd name="adj1" fmla="val 944"/>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4" name="Connector: Elbow 82">
                <a:extLst>
                  <a:ext uri="{FF2B5EF4-FFF2-40B4-BE49-F238E27FC236}">
                    <a16:creationId xmlns:a16="http://schemas.microsoft.com/office/drawing/2014/main" id="{89B8CAE0-36D6-A73F-EB91-66D8093D9546}"/>
                  </a:ext>
                </a:extLst>
              </p:cNvPr>
              <p:cNvCxnSpPr>
                <a:cxnSpLocks/>
              </p:cNvCxnSpPr>
              <p:nvPr/>
            </p:nvCxnSpPr>
            <p:spPr>
              <a:xfrm rot="10800000" flipH="1" flipV="1">
                <a:off x="6429917" y="2897945"/>
                <a:ext cx="422032" cy="172832"/>
              </a:xfrm>
              <a:prstGeom prst="bentConnector3">
                <a:avLst>
                  <a:gd name="adj1" fmla="val 97619"/>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FBB306C5-0830-D0E8-60DC-67ECF50B65A4}"/>
                  </a:ext>
                </a:extLst>
              </p:cNvPr>
              <p:cNvCxnSpPr>
                <a:cxnSpLocks/>
              </p:cNvCxnSpPr>
              <p:nvPr/>
            </p:nvCxnSpPr>
            <p:spPr>
              <a:xfrm>
                <a:off x="6429917" y="2855742"/>
                <a:ext cx="58584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6" name="Connector: Elbow 84">
                <a:extLst>
                  <a:ext uri="{FF2B5EF4-FFF2-40B4-BE49-F238E27FC236}">
                    <a16:creationId xmlns:a16="http://schemas.microsoft.com/office/drawing/2014/main" id="{B12DC0E0-47AC-E0D2-47F1-E20260BEA360}"/>
                  </a:ext>
                </a:extLst>
              </p:cNvPr>
              <p:cNvCxnSpPr>
                <a:cxnSpLocks/>
              </p:cNvCxnSpPr>
              <p:nvPr/>
            </p:nvCxnSpPr>
            <p:spPr>
              <a:xfrm rot="10800000" flipH="1">
                <a:off x="6427907" y="2244294"/>
                <a:ext cx="604912" cy="567236"/>
              </a:xfrm>
              <a:prstGeom prst="bentConnector3">
                <a:avLst>
                  <a:gd name="adj1" fmla="val 702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0CE633C1-02D3-3857-08CD-BD233929D9B1}"/>
                  </a:ext>
                </a:extLst>
              </p:cNvPr>
              <p:cNvCxnSpPr/>
              <p:nvPr/>
            </p:nvCxnSpPr>
            <p:spPr>
              <a:xfrm>
                <a:off x="5712488" y="2471895"/>
                <a:ext cx="103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26261474-1C74-9E7B-A43F-5888A32F39B6}"/>
                  </a:ext>
                </a:extLst>
              </p:cNvPr>
              <p:cNvCxnSpPr/>
              <p:nvPr/>
            </p:nvCxnSpPr>
            <p:spPr>
              <a:xfrm>
                <a:off x="6422191" y="2471895"/>
                <a:ext cx="103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9" name="Connector: Elbow 87">
                <a:extLst>
                  <a:ext uri="{FF2B5EF4-FFF2-40B4-BE49-F238E27FC236}">
                    <a16:creationId xmlns:a16="http://schemas.microsoft.com/office/drawing/2014/main" id="{91F65A76-19DD-BEB2-D07F-A700FE45A0F7}"/>
                  </a:ext>
                </a:extLst>
              </p:cNvPr>
              <p:cNvCxnSpPr/>
              <p:nvPr/>
            </p:nvCxnSpPr>
            <p:spPr>
              <a:xfrm rot="16200000" flipH="1">
                <a:off x="6203852" y="2176473"/>
                <a:ext cx="608930" cy="588833"/>
              </a:xfrm>
              <a:prstGeom prst="bentConnector3">
                <a:avLst>
                  <a:gd name="adj1" fmla="val 82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933F1023-027B-284E-49F4-0782E03D3873}"/>
                  </a:ext>
                </a:extLst>
              </p:cNvPr>
              <p:cNvCxnSpPr>
                <a:cxnSpLocks/>
              </p:cNvCxnSpPr>
              <p:nvPr/>
            </p:nvCxnSpPr>
            <p:spPr>
              <a:xfrm flipH="1">
                <a:off x="6429918" y="2771335"/>
                <a:ext cx="3728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1" name="Group 320">
                <a:extLst>
                  <a:ext uri="{FF2B5EF4-FFF2-40B4-BE49-F238E27FC236}">
                    <a16:creationId xmlns:a16="http://schemas.microsoft.com/office/drawing/2014/main" id="{CF83A28F-0E17-9652-A4DB-3ED9F623AE83}"/>
                  </a:ext>
                </a:extLst>
              </p:cNvPr>
              <p:cNvGrpSpPr/>
              <p:nvPr/>
            </p:nvGrpSpPr>
            <p:grpSpPr>
              <a:xfrm>
                <a:off x="6430408" y="2506663"/>
                <a:ext cx="74733" cy="1980930"/>
                <a:chOff x="6430408" y="2506663"/>
                <a:chExt cx="74733" cy="1980930"/>
              </a:xfrm>
            </p:grpSpPr>
            <p:cxnSp>
              <p:nvCxnSpPr>
                <p:cNvPr id="325" name="Connector: Elbow 93">
                  <a:extLst>
                    <a:ext uri="{FF2B5EF4-FFF2-40B4-BE49-F238E27FC236}">
                      <a16:creationId xmlns:a16="http://schemas.microsoft.com/office/drawing/2014/main" id="{B53DD70A-13AA-0529-F33B-E5AF04031DEA}"/>
                    </a:ext>
                  </a:extLst>
                </p:cNvPr>
                <p:cNvCxnSpPr>
                  <a:cxnSpLocks/>
                </p:cNvCxnSpPr>
                <p:nvPr/>
              </p:nvCxnSpPr>
              <p:spPr>
                <a:xfrm rot="16200000" flipH="1">
                  <a:off x="5461708" y="3475363"/>
                  <a:ext cx="1980930" cy="43529"/>
                </a:xfrm>
                <a:prstGeom prst="bentConnector3">
                  <a:avLst>
                    <a:gd name="adj1" fmla="val 15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074A1772-18EB-095D-C884-458F9B3C4F81}"/>
                    </a:ext>
                  </a:extLst>
                </p:cNvPr>
                <p:cNvCxnSpPr/>
                <p:nvPr/>
              </p:nvCxnSpPr>
              <p:spPr>
                <a:xfrm>
                  <a:off x="6470762" y="4487593"/>
                  <a:ext cx="343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881C3362-A2FF-EC9C-81FA-ED1D73DAEFBE}"/>
                  </a:ext>
                </a:extLst>
              </p:cNvPr>
              <p:cNvGrpSpPr/>
              <p:nvPr/>
            </p:nvGrpSpPr>
            <p:grpSpPr>
              <a:xfrm flipH="1">
                <a:off x="5728761" y="2506663"/>
                <a:ext cx="74733" cy="1980930"/>
                <a:chOff x="6430408" y="2506663"/>
                <a:chExt cx="74733" cy="1980930"/>
              </a:xfrm>
            </p:grpSpPr>
            <p:cxnSp>
              <p:nvCxnSpPr>
                <p:cNvPr id="323" name="Connector: Elbow 91">
                  <a:extLst>
                    <a:ext uri="{FF2B5EF4-FFF2-40B4-BE49-F238E27FC236}">
                      <a16:creationId xmlns:a16="http://schemas.microsoft.com/office/drawing/2014/main" id="{FD685C82-83F0-B990-0E81-B632125A54DE}"/>
                    </a:ext>
                  </a:extLst>
                </p:cNvPr>
                <p:cNvCxnSpPr>
                  <a:cxnSpLocks/>
                </p:cNvCxnSpPr>
                <p:nvPr/>
              </p:nvCxnSpPr>
              <p:spPr>
                <a:xfrm rot="16200000" flipH="1">
                  <a:off x="5461708" y="3475363"/>
                  <a:ext cx="1980930" cy="43529"/>
                </a:xfrm>
                <a:prstGeom prst="bentConnector3">
                  <a:avLst>
                    <a:gd name="adj1" fmla="val 15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B3AF5F6B-4AC3-31B7-C6E9-DAE0DA73DF55}"/>
                    </a:ext>
                  </a:extLst>
                </p:cNvPr>
                <p:cNvCxnSpPr/>
                <p:nvPr/>
              </p:nvCxnSpPr>
              <p:spPr>
                <a:xfrm>
                  <a:off x="6470762" y="4487593"/>
                  <a:ext cx="343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523" name="Rectangle 522">
            <a:extLst>
              <a:ext uri="{FF2B5EF4-FFF2-40B4-BE49-F238E27FC236}">
                <a16:creationId xmlns:a16="http://schemas.microsoft.com/office/drawing/2014/main" id="{7B828F15-5EA5-6A39-5930-32E567EB1B3D}"/>
              </a:ext>
            </a:extLst>
          </p:cNvPr>
          <p:cNvSpPr/>
          <p:nvPr/>
        </p:nvSpPr>
        <p:spPr>
          <a:xfrm>
            <a:off x="7705941" y="515007"/>
            <a:ext cx="2615914" cy="571349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4" name="TextBox 523">
            <a:extLst>
              <a:ext uri="{FF2B5EF4-FFF2-40B4-BE49-F238E27FC236}">
                <a16:creationId xmlns:a16="http://schemas.microsoft.com/office/drawing/2014/main" id="{B80654B3-CCE6-ABC6-040F-D008483FD3DB}"/>
              </a:ext>
            </a:extLst>
          </p:cNvPr>
          <p:cNvSpPr txBox="1"/>
          <p:nvPr/>
        </p:nvSpPr>
        <p:spPr>
          <a:xfrm>
            <a:off x="777240" y="1687814"/>
            <a:ext cx="6636814" cy="4298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marR="0" lvl="0" fontAlgn="auto">
              <a:lnSpc>
                <a:spcPts val="1900"/>
              </a:lnSpc>
              <a:spcBef>
                <a:spcPts val="0"/>
              </a:spcBef>
              <a:spcAft>
                <a:spcPts val="1000"/>
              </a:spcAft>
              <a:buSzTx/>
              <a:tabLst/>
              <a:defRPr/>
            </a:pPr>
            <a:r>
              <a:rPr lang="en-US" sz="1700"/>
              <a:t>THE PLAYBACK SYSTEM CONSISTS OF:</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Use of source unit</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Multiple systems for base, mid, premium, branded audio</a:t>
            </a:r>
          </a:p>
          <a:p>
            <a:pPr marL="268288" marR="0" lvl="0" indent="-268288" fontAlgn="auto">
              <a:lnSpc>
                <a:spcPts val="1800"/>
              </a:lnSpc>
              <a:spcBef>
                <a:spcPts val="0"/>
              </a:spcBef>
              <a:spcAft>
                <a:spcPts val="300"/>
              </a:spcAft>
              <a:buSzTx/>
              <a:buFont typeface="Arial" panose="020B0604020202020204" pitchFamily="34" charset="0"/>
              <a:buChar char="•"/>
              <a:tabLst/>
              <a:defRPr/>
            </a:pPr>
            <a:r>
              <a:rPr lang="en-US" sz="1700" b="0"/>
              <a:t>Transducers</a:t>
            </a:r>
          </a:p>
          <a:p>
            <a:pPr marL="581025" marR="0" lvl="0" indent="-279400" fontAlgn="auto">
              <a:lnSpc>
                <a:spcPts val="1800"/>
              </a:lnSpc>
              <a:spcBef>
                <a:spcPts val="0"/>
              </a:spcBef>
              <a:spcAft>
                <a:spcPts val="300"/>
              </a:spcAft>
              <a:buSzTx/>
              <a:buFont typeface="System Font Regular"/>
              <a:buChar char="–"/>
              <a:defRPr/>
            </a:pPr>
            <a:r>
              <a:rPr lang="en-US" sz="1700" b="0"/>
              <a:t>Speakers</a:t>
            </a:r>
          </a:p>
          <a:p>
            <a:pPr marL="581025" marR="0" lvl="0" indent="-279400" fontAlgn="auto">
              <a:lnSpc>
                <a:spcPts val="1800"/>
              </a:lnSpc>
              <a:spcBef>
                <a:spcPts val="0"/>
              </a:spcBef>
              <a:spcAft>
                <a:spcPts val="300"/>
              </a:spcAft>
              <a:buSzTx/>
              <a:buFont typeface="System Font Regular"/>
              <a:buChar char="–"/>
              <a:defRPr/>
            </a:pPr>
            <a:r>
              <a:rPr lang="en-US" sz="1700" b="0"/>
              <a:t>Microphones</a:t>
            </a:r>
          </a:p>
          <a:p>
            <a:pPr marL="581025" marR="0" lvl="0" indent="-279400" fontAlgn="auto">
              <a:lnSpc>
                <a:spcPts val="1800"/>
              </a:lnSpc>
              <a:spcBef>
                <a:spcPts val="0"/>
              </a:spcBef>
              <a:spcAft>
                <a:spcPts val="1000"/>
              </a:spcAft>
              <a:buSzTx/>
              <a:buFont typeface="System Font Regular"/>
              <a:buChar char="–"/>
              <a:defRPr/>
            </a:pPr>
            <a:r>
              <a:rPr lang="en-US" sz="1700" b="0"/>
              <a:t>Tactile</a:t>
            </a:r>
          </a:p>
          <a:p>
            <a:pPr marL="268288" marR="0" lvl="0" indent="-268288" fontAlgn="auto">
              <a:lnSpc>
                <a:spcPts val="1800"/>
              </a:lnSpc>
              <a:spcBef>
                <a:spcPts val="0"/>
              </a:spcBef>
              <a:spcAft>
                <a:spcPts val="400"/>
              </a:spcAft>
              <a:buSzTx/>
              <a:buFont typeface="Arial" panose="020B0604020202020204" pitchFamily="34" charset="0"/>
              <a:buChar char="•"/>
              <a:tabLst/>
              <a:defRPr/>
            </a:pPr>
            <a:r>
              <a:rPr lang="en-US" sz="1700" b="0"/>
              <a:t>Amplifier(s) </a:t>
            </a:r>
          </a:p>
          <a:p>
            <a:pPr marL="581025" indent="-279400">
              <a:lnSpc>
                <a:spcPts val="1800"/>
              </a:lnSpc>
              <a:spcAft>
                <a:spcPts val="1000"/>
              </a:spcAft>
              <a:buFont typeface="System Font Regular"/>
              <a:buChar char="–"/>
              <a:tabLst/>
              <a:defRPr/>
            </a:pPr>
            <a:r>
              <a:rPr lang="en-US" sz="1700" b="0"/>
              <a:t>Often with DSP and dedicated SW</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Mechanical vehicle integration</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Digital acoustic tuning parameters</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Industrial design (brand dependent)</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Additional wiring</a:t>
            </a:r>
          </a:p>
        </p:txBody>
      </p:sp>
      <p:sp>
        <p:nvSpPr>
          <p:cNvPr id="2" name="Slide Number Placeholder 2">
            <a:extLst>
              <a:ext uri="{FF2B5EF4-FFF2-40B4-BE49-F238E27FC236}">
                <a16:creationId xmlns:a16="http://schemas.microsoft.com/office/drawing/2014/main" id="{6C327AB3-1193-CC7E-6095-5AC094B51485}"/>
              </a:ext>
            </a:extLst>
          </p:cNvPr>
          <p:cNvSpPr txBox="1">
            <a:spLocks/>
          </p:cNvSpPr>
          <p:nvPr/>
        </p:nvSpPr>
        <p:spPr>
          <a:xfrm rot="10800000" flipV="1">
            <a:off x="11531907"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CB4B4D-7CA3-9044-876B-883B54F8677D}" type="slidenum">
              <a:rPr lang="en-CA" smtClean="0">
                <a:solidFill>
                  <a:prstClr val="white">
                    <a:lumMod val="75000"/>
                  </a:prstClr>
                </a:solidFill>
              </a:rPr>
              <a:pPr>
                <a:defRPr/>
              </a:pPr>
              <a:t>5</a:t>
            </a:fld>
            <a:endParaRPr lang="en-CA">
              <a:solidFill>
                <a:prstClr val="white">
                  <a:lumMod val="75000"/>
                </a:prstClr>
              </a:solidFill>
            </a:endParaRPr>
          </a:p>
        </p:txBody>
      </p:sp>
      <p:sp>
        <p:nvSpPr>
          <p:cNvPr id="6" name="Rectangle 5">
            <a:extLst>
              <a:ext uri="{FF2B5EF4-FFF2-40B4-BE49-F238E27FC236}">
                <a16:creationId xmlns:a16="http://schemas.microsoft.com/office/drawing/2014/main" id="{6EE3FB9C-EA0F-0CA6-A805-3E02C8F4FD70}"/>
              </a:ext>
            </a:extLst>
          </p:cNvPr>
          <p:cNvSpPr/>
          <p:nvPr/>
        </p:nvSpPr>
        <p:spPr>
          <a:xfrm>
            <a:off x="8693824" y="2387138"/>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860"/>
              </a:lnSpc>
            </a:pPr>
            <a:r>
              <a:rPr lang="en-US" sz="900"/>
              <a:t>Source Unit</a:t>
            </a:r>
          </a:p>
        </p:txBody>
      </p:sp>
      <p:sp>
        <p:nvSpPr>
          <p:cNvPr id="7" name="Rectangle 6">
            <a:extLst>
              <a:ext uri="{FF2B5EF4-FFF2-40B4-BE49-F238E27FC236}">
                <a16:creationId xmlns:a16="http://schemas.microsoft.com/office/drawing/2014/main" id="{72907095-2241-4B6A-7A0D-1C95E742F293}"/>
              </a:ext>
            </a:extLst>
          </p:cNvPr>
          <p:cNvSpPr/>
          <p:nvPr/>
        </p:nvSpPr>
        <p:spPr>
          <a:xfrm>
            <a:off x="8693824" y="2725741"/>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60"/>
              </a:lnSpc>
            </a:pPr>
            <a:r>
              <a:rPr lang="en-US" sz="900"/>
              <a:t>Amplifier</a:t>
            </a:r>
          </a:p>
        </p:txBody>
      </p:sp>
      <p:sp>
        <p:nvSpPr>
          <p:cNvPr id="8" name="Rectangle 7">
            <a:extLst>
              <a:ext uri="{FF2B5EF4-FFF2-40B4-BE49-F238E27FC236}">
                <a16:creationId xmlns:a16="http://schemas.microsoft.com/office/drawing/2014/main" id="{15178A7C-0971-9899-C820-1B5D709AA8D0}"/>
              </a:ext>
            </a:extLst>
          </p:cNvPr>
          <p:cNvSpPr/>
          <p:nvPr/>
        </p:nvSpPr>
        <p:spPr>
          <a:xfrm>
            <a:off x="8693824" y="3064344"/>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60"/>
              </a:lnSpc>
            </a:pPr>
            <a:r>
              <a:rPr lang="en-US" sz="900"/>
              <a:t>Amplifier</a:t>
            </a:r>
          </a:p>
        </p:txBody>
      </p:sp>
    </p:spTree>
    <p:extLst>
      <p:ext uri="{BB962C8B-B14F-4D97-AF65-F5344CB8AC3E}">
        <p14:creationId xmlns:p14="http://schemas.microsoft.com/office/powerpoint/2010/main" val="780161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BC9CC3CA-2F0F-D898-CCF3-BB8369134C06}"/>
              </a:ext>
            </a:extLst>
          </p:cNvPr>
          <p:cNvSpPr>
            <a:spLocks noGrp="1"/>
          </p:cNvSpPr>
          <p:nvPr>
            <p:ph type="title"/>
          </p:nvPr>
        </p:nvSpPr>
        <p:spPr/>
        <p:txBody>
          <a:bodyPr/>
          <a:lstStyle/>
          <a:p>
            <a:r>
              <a:rPr lang="en-US"/>
              <a:t>Sound control</a:t>
            </a:r>
          </a:p>
        </p:txBody>
      </p:sp>
      <p:sp>
        <p:nvSpPr>
          <p:cNvPr id="298" name="Text Placeholder 297">
            <a:extLst>
              <a:ext uri="{FF2B5EF4-FFF2-40B4-BE49-F238E27FC236}">
                <a16:creationId xmlns:a16="http://schemas.microsoft.com/office/drawing/2014/main" id="{241F254A-6349-1FC7-91B0-8908FA75FE7D}"/>
              </a:ext>
            </a:extLst>
          </p:cNvPr>
          <p:cNvSpPr>
            <a:spLocks noGrp="1"/>
          </p:cNvSpPr>
          <p:nvPr>
            <p:ph type="body" sz="quarter" idx="11"/>
          </p:nvPr>
        </p:nvSpPr>
        <p:spPr/>
        <p:txBody>
          <a:bodyPr/>
          <a:lstStyle/>
          <a:p>
            <a:r>
              <a:rPr lang="en-US"/>
              <a:t>ACOUSTIC SYSTEM</a:t>
            </a:r>
          </a:p>
        </p:txBody>
      </p:sp>
      <p:pic>
        <p:nvPicPr>
          <p:cNvPr id="300" name="Picture 299">
            <a:extLst>
              <a:ext uri="{FF2B5EF4-FFF2-40B4-BE49-F238E27FC236}">
                <a16:creationId xmlns:a16="http://schemas.microsoft.com/office/drawing/2014/main" id="{6ACAD02E-9E43-7978-479F-140B1C2709D7}"/>
              </a:ext>
            </a:extLst>
          </p:cNvPr>
          <p:cNvPicPr>
            <a:picLocks noChangeAspect="1"/>
          </p:cNvPicPr>
          <p:nvPr/>
        </p:nvPicPr>
        <p:blipFill rotWithShape="1">
          <a:blip r:embed="rId2">
            <a:extLst>
              <a:ext uri="{28A0092B-C50C-407E-A947-70E740481C1C}">
                <a14:useLocalDpi xmlns:a14="http://schemas.microsoft.com/office/drawing/2010/main" val="0"/>
              </a:ext>
            </a:extLst>
          </a:blip>
          <a:srcRect l="6451" t="6299" r="8957" b="25476"/>
          <a:stretch/>
        </p:blipFill>
        <p:spPr>
          <a:xfrm rot="5400000">
            <a:off x="6105969" y="2072723"/>
            <a:ext cx="5766486" cy="2659011"/>
          </a:xfrm>
          <a:prstGeom prst="rect">
            <a:avLst/>
          </a:prstGeom>
        </p:spPr>
      </p:pic>
      <p:sp>
        <p:nvSpPr>
          <p:cNvPr id="314" name="Oval 313">
            <a:extLst>
              <a:ext uri="{FF2B5EF4-FFF2-40B4-BE49-F238E27FC236}">
                <a16:creationId xmlns:a16="http://schemas.microsoft.com/office/drawing/2014/main" id="{F6C9925A-603E-2653-F5E5-474D25FA8D4A}"/>
              </a:ext>
            </a:extLst>
          </p:cNvPr>
          <p:cNvSpPr/>
          <p:nvPr/>
        </p:nvSpPr>
        <p:spPr>
          <a:xfrm>
            <a:off x="8005254" y="2236830"/>
            <a:ext cx="203774" cy="20377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5" name="Oval 314">
            <a:extLst>
              <a:ext uri="{FF2B5EF4-FFF2-40B4-BE49-F238E27FC236}">
                <a16:creationId xmlns:a16="http://schemas.microsoft.com/office/drawing/2014/main" id="{4728BD60-52AA-BD9B-9878-27A717879E4D}"/>
              </a:ext>
            </a:extLst>
          </p:cNvPr>
          <p:cNvSpPr/>
          <p:nvPr/>
        </p:nvSpPr>
        <p:spPr>
          <a:xfrm>
            <a:off x="7911185" y="2620714"/>
            <a:ext cx="299080" cy="521859"/>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6" name="Oval 315">
            <a:extLst>
              <a:ext uri="{FF2B5EF4-FFF2-40B4-BE49-F238E27FC236}">
                <a16:creationId xmlns:a16="http://schemas.microsoft.com/office/drawing/2014/main" id="{4F534681-EF01-3F33-FA01-2CAFC550C33C}"/>
              </a:ext>
            </a:extLst>
          </p:cNvPr>
          <p:cNvSpPr/>
          <p:nvPr/>
        </p:nvSpPr>
        <p:spPr>
          <a:xfrm>
            <a:off x="7969042" y="3817403"/>
            <a:ext cx="318604" cy="31860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7" name="Oval 316">
            <a:extLst>
              <a:ext uri="{FF2B5EF4-FFF2-40B4-BE49-F238E27FC236}">
                <a16:creationId xmlns:a16="http://schemas.microsoft.com/office/drawing/2014/main" id="{BD0A434E-9BAF-7FD0-2DFC-A7C4063DE6D8}"/>
              </a:ext>
            </a:extLst>
          </p:cNvPr>
          <p:cNvSpPr/>
          <p:nvPr/>
        </p:nvSpPr>
        <p:spPr>
          <a:xfrm>
            <a:off x="8084786" y="3676401"/>
            <a:ext cx="87114" cy="8711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8" name="Oval 317">
            <a:extLst>
              <a:ext uri="{FF2B5EF4-FFF2-40B4-BE49-F238E27FC236}">
                <a16:creationId xmlns:a16="http://schemas.microsoft.com/office/drawing/2014/main" id="{DAC248A2-4B65-E2CA-8F23-0A2F165C06FA}"/>
              </a:ext>
            </a:extLst>
          </p:cNvPr>
          <p:cNvSpPr/>
          <p:nvPr/>
        </p:nvSpPr>
        <p:spPr>
          <a:xfrm>
            <a:off x="8294005" y="5122024"/>
            <a:ext cx="203774" cy="20377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9" name="Oval 318">
            <a:extLst>
              <a:ext uri="{FF2B5EF4-FFF2-40B4-BE49-F238E27FC236}">
                <a16:creationId xmlns:a16="http://schemas.microsoft.com/office/drawing/2014/main" id="{98EB198E-8E31-E436-12A1-4EB174E225F4}"/>
              </a:ext>
            </a:extLst>
          </p:cNvPr>
          <p:cNvSpPr/>
          <p:nvPr/>
        </p:nvSpPr>
        <p:spPr>
          <a:xfrm>
            <a:off x="8352334" y="5382138"/>
            <a:ext cx="87114" cy="8711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0" name="Oval 319">
            <a:extLst>
              <a:ext uri="{FF2B5EF4-FFF2-40B4-BE49-F238E27FC236}">
                <a16:creationId xmlns:a16="http://schemas.microsoft.com/office/drawing/2014/main" id="{CB1633FC-A99C-0D43-DAB7-71033CE57C0C}"/>
              </a:ext>
            </a:extLst>
          </p:cNvPr>
          <p:cNvSpPr/>
          <p:nvPr/>
        </p:nvSpPr>
        <p:spPr>
          <a:xfrm>
            <a:off x="8886608" y="2173458"/>
            <a:ext cx="203774" cy="20377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1" name="Oval 320">
            <a:extLst>
              <a:ext uri="{FF2B5EF4-FFF2-40B4-BE49-F238E27FC236}">
                <a16:creationId xmlns:a16="http://schemas.microsoft.com/office/drawing/2014/main" id="{A5B8A471-0674-CE46-5C59-6C9877195A16}"/>
              </a:ext>
            </a:extLst>
          </p:cNvPr>
          <p:cNvSpPr/>
          <p:nvPr/>
        </p:nvSpPr>
        <p:spPr>
          <a:xfrm>
            <a:off x="8873592" y="2086344"/>
            <a:ext cx="87114" cy="8711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2" name="Oval 321">
            <a:extLst>
              <a:ext uri="{FF2B5EF4-FFF2-40B4-BE49-F238E27FC236}">
                <a16:creationId xmlns:a16="http://schemas.microsoft.com/office/drawing/2014/main" id="{6353D3BF-06CD-B70E-0F01-B4F5DF803D70}"/>
              </a:ext>
            </a:extLst>
          </p:cNvPr>
          <p:cNvSpPr/>
          <p:nvPr/>
        </p:nvSpPr>
        <p:spPr>
          <a:xfrm>
            <a:off x="8722240" y="5091916"/>
            <a:ext cx="580444" cy="58044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3" name="Oval 322">
            <a:extLst>
              <a:ext uri="{FF2B5EF4-FFF2-40B4-BE49-F238E27FC236}">
                <a16:creationId xmlns:a16="http://schemas.microsoft.com/office/drawing/2014/main" id="{D6ADDC6E-AB43-C9B5-A32D-FC33C64F08DB}"/>
              </a:ext>
            </a:extLst>
          </p:cNvPr>
          <p:cNvSpPr>
            <a:spLocks noChangeAspect="1"/>
          </p:cNvSpPr>
          <p:nvPr/>
        </p:nvSpPr>
        <p:spPr>
          <a:xfrm>
            <a:off x="8303027" y="3081823"/>
            <a:ext cx="121501" cy="121501"/>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4" name="Oval 323">
            <a:extLst>
              <a:ext uri="{FF2B5EF4-FFF2-40B4-BE49-F238E27FC236}">
                <a16:creationId xmlns:a16="http://schemas.microsoft.com/office/drawing/2014/main" id="{4B166993-E662-7EE3-DDE0-35FAABB382E5}"/>
              </a:ext>
            </a:extLst>
          </p:cNvPr>
          <p:cNvSpPr>
            <a:spLocks noChangeAspect="1"/>
          </p:cNvSpPr>
          <p:nvPr/>
        </p:nvSpPr>
        <p:spPr>
          <a:xfrm>
            <a:off x="8313848" y="4437766"/>
            <a:ext cx="121501" cy="121501"/>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5" name="Oval 324">
            <a:extLst>
              <a:ext uri="{FF2B5EF4-FFF2-40B4-BE49-F238E27FC236}">
                <a16:creationId xmlns:a16="http://schemas.microsoft.com/office/drawing/2014/main" id="{7A4AB32C-9FA0-2043-4DF1-D69CA35FE177}"/>
              </a:ext>
            </a:extLst>
          </p:cNvPr>
          <p:cNvSpPr/>
          <p:nvPr/>
        </p:nvSpPr>
        <p:spPr>
          <a:xfrm flipH="1">
            <a:off x="9805459" y="2234143"/>
            <a:ext cx="203774" cy="20377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6" name="Oval 325">
            <a:extLst>
              <a:ext uri="{FF2B5EF4-FFF2-40B4-BE49-F238E27FC236}">
                <a16:creationId xmlns:a16="http://schemas.microsoft.com/office/drawing/2014/main" id="{3EC0ABB7-0245-4929-D42E-244067726408}"/>
              </a:ext>
            </a:extLst>
          </p:cNvPr>
          <p:cNvSpPr/>
          <p:nvPr/>
        </p:nvSpPr>
        <p:spPr>
          <a:xfrm flipH="1">
            <a:off x="9804221" y="2618027"/>
            <a:ext cx="299080" cy="521859"/>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7" name="Oval 326">
            <a:extLst>
              <a:ext uri="{FF2B5EF4-FFF2-40B4-BE49-F238E27FC236}">
                <a16:creationId xmlns:a16="http://schemas.microsoft.com/office/drawing/2014/main" id="{5AF3F6A5-4194-B8BC-DC87-E85AFDEDF638}"/>
              </a:ext>
            </a:extLst>
          </p:cNvPr>
          <p:cNvSpPr/>
          <p:nvPr/>
        </p:nvSpPr>
        <p:spPr>
          <a:xfrm flipH="1">
            <a:off x="9726841" y="3814717"/>
            <a:ext cx="318604" cy="31860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8" name="Oval 327">
            <a:extLst>
              <a:ext uri="{FF2B5EF4-FFF2-40B4-BE49-F238E27FC236}">
                <a16:creationId xmlns:a16="http://schemas.microsoft.com/office/drawing/2014/main" id="{491D8B8B-8BCC-F6B3-8BC1-D02DC91653BD}"/>
              </a:ext>
            </a:extLst>
          </p:cNvPr>
          <p:cNvSpPr/>
          <p:nvPr/>
        </p:nvSpPr>
        <p:spPr>
          <a:xfrm flipH="1">
            <a:off x="9842587" y="3673715"/>
            <a:ext cx="87114" cy="8711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9" name="Oval 328">
            <a:extLst>
              <a:ext uri="{FF2B5EF4-FFF2-40B4-BE49-F238E27FC236}">
                <a16:creationId xmlns:a16="http://schemas.microsoft.com/office/drawing/2014/main" id="{EB884D73-32A1-04C6-821A-389C9B143D68}"/>
              </a:ext>
            </a:extLst>
          </p:cNvPr>
          <p:cNvSpPr/>
          <p:nvPr/>
        </p:nvSpPr>
        <p:spPr>
          <a:xfrm flipH="1">
            <a:off x="9516707" y="5119337"/>
            <a:ext cx="203774" cy="20377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0" name="Oval 329">
            <a:extLst>
              <a:ext uri="{FF2B5EF4-FFF2-40B4-BE49-F238E27FC236}">
                <a16:creationId xmlns:a16="http://schemas.microsoft.com/office/drawing/2014/main" id="{12B22801-5CED-A9F7-29C8-BD99785F183C}"/>
              </a:ext>
            </a:extLst>
          </p:cNvPr>
          <p:cNvSpPr/>
          <p:nvPr/>
        </p:nvSpPr>
        <p:spPr>
          <a:xfrm flipH="1">
            <a:off x="9575038" y="5379452"/>
            <a:ext cx="87114" cy="8711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1" name="Oval 330">
            <a:extLst>
              <a:ext uri="{FF2B5EF4-FFF2-40B4-BE49-F238E27FC236}">
                <a16:creationId xmlns:a16="http://schemas.microsoft.com/office/drawing/2014/main" id="{C414C562-63B3-A017-744D-E23028A67731}"/>
              </a:ext>
            </a:extLst>
          </p:cNvPr>
          <p:cNvSpPr>
            <a:spLocks noChangeAspect="1"/>
          </p:cNvSpPr>
          <p:nvPr/>
        </p:nvSpPr>
        <p:spPr>
          <a:xfrm flipH="1">
            <a:off x="9589958" y="3079136"/>
            <a:ext cx="121501" cy="121501"/>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2" name="Oval 331">
            <a:extLst>
              <a:ext uri="{FF2B5EF4-FFF2-40B4-BE49-F238E27FC236}">
                <a16:creationId xmlns:a16="http://schemas.microsoft.com/office/drawing/2014/main" id="{95302BEA-EDDA-3653-C660-D189DCB91D4B}"/>
              </a:ext>
            </a:extLst>
          </p:cNvPr>
          <p:cNvSpPr>
            <a:spLocks noChangeAspect="1"/>
          </p:cNvSpPr>
          <p:nvPr/>
        </p:nvSpPr>
        <p:spPr>
          <a:xfrm flipH="1">
            <a:off x="9579137" y="4435079"/>
            <a:ext cx="121501" cy="121501"/>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3" name="Oval 332">
            <a:extLst>
              <a:ext uri="{FF2B5EF4-FFF2-40B4-BE49-F238E27FC236}">
                <a16:creationId xmlns:a16="http://schemas.microsoft.com/office/drawing/2014/main" id="{F54BA746-35BA-55EE-0F80-92F358F555B0}"/>
              </a:ext>
            </a:extLst>
          </p:cNvPr>
          <p:cNvSpPr/>
          <p:nvPr/>
        </p:nvSpPr>
        <p:spPr>
          <a:xfrm>
            <a:off x="8183392" y="2408364"/>
            <a:ext cx="87114" cy="8711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4" name="Oval 333">
            <a:extLst>
              <a:ext uri="{FF2B5EF4-FFF2-40B4-BE49-F238E27FC236}">
                <a16:creationId xmlns:a16="http://schemas.microsoft.com/office/drawing/2014/main" id="{997D8F41-3A08-EF9A-D705-035CC7228B5D}"/>
              </a:ext>
            </a:extLst>
          </p:cNvPr>
          <p:cNvSpPr/>
          <p:nvPr/>
        </p:nvSpPr>
        <p:spPr>
          <a:xfrm>
            <a:off x="9742220" y="2404691"/>
            <a:ext cx="87114" cy="87114"/>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8" name="Picture 307" descr="Icon&#10;&#10;Description automatically generated">
            <a:extLst>
              <a:ext uri="{FF2B5EF4-FFF2-40B4-BE49-F238E27FC236}">
                <a16:creationId xmlns:a16="http://schemas.microsoft.com/office/drawing/2014/main" id="{44AF908B-7345-2E4B-8B0E-F201972E6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9152" y="2379057"/>
            <a:ext cx="318604" cy="318604"/>
          </a:xfrm>
          <a:prstGeom prst="rect">
            <a:avLst/>
          </a:prstGeom>
        </p:spPr>
      </p:pic>
      <p:pic>
        <p:nvPicPr>
          <p:cNvPr id="309" name="Picture 308" descr="Icon&#10;&#10;Description automatically generated">
            <a:extLst>
              <a:ext uri="{FF2B5EF4-FFF2-40B4-BE49-F238E27FC236}">
                <a16:creationId xmlns:a16="http://schemas.microsoft.com/office/drawing/2014/main" id="{029BEF7B-7F0A-9579-72AF-9AE4BE8DB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9152" y="4174836"/>
            <a:ext cx="318604" cy="318604"/>
          </a:xfrm>
          <a:prstGeom prst="rect">
            <a:avLst/>
          </a:prstGeom>
        </p:spPr>
      </p:pic>
      <p:pic>
        <p:nvPicPr>
          <p:cNvPr id="310" name="Picture 309" descr="Icon&#10;&#10;Description automatically generated">
            <a:extLst>
              <a:ext uri="{FF2B5EF4-FFF2-40B4-BE49-F238E27FC236}">
                <a16:creationId xmlns:a16="http://schemas.microsoft.com/office/drawing/2014/main" id="{5AA4BBDC-D156-A4DD-AEFE-474B8A666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8258" y="2376457"/>
            <a:ext cx="318604" cy="318604"/>
          </a:xfrm>
          <a:prstGeom prst="rect">
            <a:avLst/>
          </a:prstGeom>
        </p:spPr>
      </p:pic>
      <p:pic>
        <p:nvPicPr>
          <p:cNvPr id="311" name="Picture 310" descr="Icon&#10;&#10;Description automatically generated">
            <a:extLst>
              <a:ext uri="{FF2B5EF4-FFF2-40B4-BE49-F238E27FC236}">
                <a16:creationId xmlns:a16="http://schemas.microsoft.com/office/drawing/2014/main" id="{B73739D2-BC0B-AB99-D998-947A12741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8257" y="4172235"/>
            <a:ext cx="318604" cy="318604"/>
          </a:xfrm>
          <a:prstGeom prst="rect">
            <a:avLst/>
          </a:prstGeom>
        </p:spPr>
      </p:pic>
      <p:pic>
        <p:nvPicPr>
          <p:cNvPr id="312" name="Picture 311" descr="A picture containing fan, device, vector graphics&#10;&#10;Description automatically generated">
            <a:extLst>
              <a:ext uri="{FF2B5EF4-FFF2-40B4-BE49-F238E27FC236}">
                <a16:creationId xmlns:a16="http://schemas.microsoft.com/office/drawing/2014/main" id="{F5A1355F-18B6-EA0F-98F5-72ADD3F617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5349" y="3427646"/>
            <a:ext cx="235506" cy="237212"/>
          </a:xfrm>
          <a:prstGeom prst="rect">
            <a:avLst/>
          </a:prstGeom>
        </p:spPr>
      </p:pic>
      <p:pic>
        <p:nvPicPr>
          <p:cNvPr id="313" name="Picture 312" descr="A picture containing fan, device, vector graphics&#10;&#10;Description automatically generated">
            <a:extLst>
              <a:ext uri="{FF2B5EF4-FFF2-40B4-BE49-F238E27FC236}">
                <a16:creationId xmlns:a16="http://schemas.microsoft.com/office/drawing/2014/main" id="{E09E663A-135F-231B-6D54-91FFF0A4FF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5816" y="3449224"/>
            <a:ext cx="235506" cy="237212"/>
          </a:xfrm>
          <a:prstGeom prst="rect">
            <a:avLst/>
          </a:prstGeom>
        </p:spPr>
      </p:pic>
      <p:pic>
        <p:nvPicPr>
          <p:cNvPr id="335" name="Picture 334">
            <a:extLst>
              <a:ext uri="{FF2B5EF4-FFF2-40B4-BE49-F238E27FC236}">
                <a16:creationId xmlns:a16="http://schemas.microsoft.com/office/drawing/2014/main" id="{16351E1E-7683-0418-B07D-96EA08B06EF2}"/>
              </a:ext>
            </a:extLst>
          </p:cNvPr>
          <p:cNvPicPr>
            <a:picLocks noChangeAspect="1"/>
          </p:cNvPicPr>
          <p:nvPr/>
        </p:nvPicPr>
        <p:blipFill>
          <a:blip r:embed="rId5"/>
          <a:stretch>
            <a:fillRect/>
          </a:stretch>
        </p:blipFill>
        <p:spPr>
          <a:xfrm>
            <a:off x="8270506" y="1298994"/>
            <a:ext cx="418325" cy="359330"/>
          </a:xfrm>
          <a:prstGeom prst="rect">
            <a:avLst/>
          </a:prstGeom>
        </p:spPr>
      </p:pic>
      <p:cxnSp>
        <p:nvCxnSpPr>
          <p:cNvPr id="337" name="Straight Connector 336">
            <a:extLst>
              <a:ext uri="{FF2B5EF4-FFF2-40B4-BE49-F238E27FC236}">
                <a16:creationId xmlns:a16="http://schemas.microsoft.com/office/drawing/2014/main" id="{48DFE494-7098-E2FC-D2E1-223910D2FA5C}"/>
              </a:ext>
            </a:extLst>
          </p:cNvPr>
          <p:cNvCxnSpPr/>
          <p:nvPr/>
        </p:nvCxnSpPr>
        <p:spPr>
          <a:xfrm>
            <a:off x="9001326" y="3342160"/>
            <a:ext cx="0" cy="17349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8" name="Connector: Elbow 51">
            <a:extLst>
              <a:ext uri="{FF2B5EF4-FFF2-40B4-BE49-F238E27FC236}">
                <a16:creationId xmlns:a16="http://schemas.microsoft.com/office/drawing/2014/main" id="{E3AEA002-29FB-F9BE-1EAB-383B654E59D7}"/>
              </a:ext>
            </a:extLst>
          </p:cNvPr>
          <p:cNvCxnSpPr>
            <a:cxnSpLocks/>
          </p:cNvCxnSpPr>
          <p:nvPr/>
        </p:nvCxnSpPr>
        <p:spPr>
          <a:xfrm rot="16200000" flipH="1">
            <a:off x="8457182" y="3954659"/>
            <a:ext cx="1783803" cy="558802"/>
          </a:xfrm>
          <a:prstGeom prst="bentConnector3">
            <a:avLst>
              <a:gd name="adj1" fmla="val 86787"/>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Connector: Elbow 52">
            <a:extLst>
              <a:ext uri="{FF2B5EF4-FFF2-40B4-BE49-F238E27FC236}">
                <a16:creationId xmlns:a16="http://schemas.microsoft.com/office/drawing/2014/main" id="{96436E82-5CEC-B30C-C1FB-94CC986AC292}"/>
              </a:ext>
            </a:extLst>
          </p:cNvPr>
          <p:cNvCxnSpPr>
            <a:cxnSpLocks/>
          </p:cNvCxnSpPr>
          <p:nvPr/>
        </p:nvCxnSpPr>
        <p:spPr>
          <a:xfrm rot="5400000">
            <a:off x="7772902" y="3954660"/>
            <a:ext cx="1783803" cy="558802"/>
          </a:xfrm>
          <a:prstGeom prst="bentConnector3">
            <a:avLst>
              <a:gd name="adj1" fmla="val 86787"/>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0" name="Connector: Elbow 53">
            <a:extLst>
              <a:ext uri="{FF2B5EF4-FFF2-40B4-BE49-F238E27FC236}">
                <a16:creationId xmlns:a16="http://schemas.microsoft.com/office/drawing/2014/main" id="{2FA667D7-0E8F-1772-E1C1-E193EDFB8124}"/>
              </a:ext>
            </a:extLst>
          </p:cNvPr>
          <p:cNvCxnSpPr/>
          <p:nvPr/>
        </p:nvCxnSpPr>
        <p:spPr>
          <a:xfrm rot="5400000">
            <a:off x="8067559" y="3703454"/>
            <a:ext cx="1163481" cy="440890"/>
          </a:xfrm>
          <a:prstGeom prst="bentConnector3">
            <a:avLst>
              <a:gd name="adj1" fmla="val 99350"/>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1" name="Connector: Elbow 54">
            <a:extLst>
              <a:ext uri="{FF2B5EF4-FFF2-40B4-BE49-F238E27FC236}">
                <a16:creationId xmlns:a16="http://schemas.microsoft.com/office/drawing/2014/main" id="{9BAF26E2-3B9A-1AB0-2F7B-7A2E6CBF2B1A}"/>
              </a:ext>
            </a:extLst>
          </p:cNvPr>
          <p:cNvCxnSpPr>
            <a:cxnSpLocks/>
          </p:cNvCxnSpPr>
          <p:nvPr/>
        </p:nvCxnSpPr>
        <p:spPr>
          <a:xfrm rot="16200000" flipH="1">
            <a:off x="8761726" y="3703454"/>
            <a:ext cx="1163481" cy="440890"/>
          </a:xfrm>
          <a:prstGeom prst="bentConnector3">
            <a:avLst>
              <a:gd name="adj1" fmla="val 99350"/>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2" name="Connector: Elbow 55">
            <a:extLst>
              <a:ext uri="{FF2B5EF4-FFF2-40B4-BE49-F238E27FC236}">
                <a16:creationId xmlns:a16="http://schemas.microsoft.com/office/drawing/2014/main" id="{E9046932-8305-FC42-BE72-2C7EDD38571D}"/>
              </a:ext>
            </a:extLst>
          </p:cNvPr>
          <p:cNvCxnSpPr/>
          <p:nvPr/>
        </p:nvCxnSpPr>
        <p:spPr>
          <a:xfrm rot="5400000">
            <a:off x="8229046" y="3393292"/>
            <a:ext cx="620060" cy="517790"/>
          </a:xfrm>
          <a:prstGeom prst="bentConnector3">
            <a:avLst>
              <a:gd name="adj1" fmla="val 10043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3" name="Connector: Elbow 56">
            <a:extLst>
              <a:ext uri="{FF2B5EF4-FFF2-40B4-BE49-F238E27FC236}">
                <a16:creationId xmlns:a16="http://schemas.microsoft.com/office/drawing/2014/main" id="{BF55D6B2-CFA0-25BC-534F-B1FE9947D88D}"/>
              </a:ext>
            </a:extLst>
          </p:cNvPr>
          <p:cNvCxnSpPr>
            <a:cxnSpLocks/>
          </p:cNvCxnSpPr>
          <p:nvPr/>
        </p:nvCxnSpPr>
        <p:spPr>
          <a:xfrm rot="16200000" flipH="1">
            <a:off x="9150497" y="3393292"/>
            <a:ext cx="620060" cy="517790"/>
          </a:xfrm>
          <a:prstGeom prst="bentConnector3">
            <a:avLst>
              <a:gd name="adj1" fmla="val 100435"/>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44" name="Group 343">
            <a:extLst>
              <a:ext uri="{FF2B5EF4-FFF2-40B4-BE49-F238E27FC236}">
                <a16:creationId xmlns:a16="http://schemas.microsoft.com/office/drawing/2014/main" id="{9473BE4A-6DFA-5219-EB41-4BC20FD50878}"/>
              </a:ext>
            </a:extLst>
          </p:cNvPr>
          <p:cNvGrpSpPr/>
          <p:nvPr/>
        </p:nvGrpSpPr>
        <p:grpSpPr>
          <a:xfrm>
            <a:off x="8797971" y="3003537"/>
            <a:ext cx="427850" cy="69908"/>
            <a:chOff x="5885727" y="2980481"/>
            <a:chExt cx="482991" cy="78918"/>
          </a:xfrm>
        </p:grpSpPr>
        <p:cxnSp>
          <p:nvCxnSpPr>
            <p:cNvPr id="373" name="Straight Connector 372">
              <a:extLst>
                <a:ext uri="{FF2B5EF4-FFF2-40B4-BE49-F238E27FC236}">
                  <a16:creationId xmlns:a16="http://schemas.microsoft.com/office/drawing/2014/main" id="{DB2FB70F-0002-3B8C-9342-168079DABAC7}"/>
                </a:ext>
              </a:extLst>
            </p:cNvPr>
            <p:cNvCxnSpPr/>
            <p:nvPr/>
          </p:nvCxnSpPr>
          <p:spPr>
            <a:xfrm>
              <a:off x="588572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AFF1BB3C-2071-F43B-E66A-4FD94C3EAD91}"/>
                </a:ext>
              </a:extLst>
            </p:cNvPr>
            <p:cNvCxnSpPr>
              <a:cxnSpLocks/>
            </p:cNvCxnSpPr>
            <p:nvPr/>
          </p:nvCxnSpPr>
          <p:spPr>
            <a:xfrm>
              <a:off x="5943673"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93217A5-73BA-00BE-F7BC-965A956365F4}"/>
                </a:ext>
              </a:extLst>
            </p:cNvPr>
            <p:cNvCxnSpPr>
              <a:cxnSpLocks/>
            </p:cNvCxnSpPr>
            <p:nvPr/>
          </p:nvCxnSpPr>
          <p:spPr>
            <a:xfrm>
              <a:off x="600764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C6F64A85-AC4C-C510-F5F3-F31A59D37493}"/>
                </a:ext>
              </a:extLst>
            </p:cNvPr>
            <p:cNvCxnSpPr/>
            <p:nvPr/>
          </p:nvCxnSpPr>
          <p:spPr>
            <a:xfrm>
              <a:off x="606626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5529B3AB-476C-581B-CED3-E37B4D2DFC40}"/>
                </a:ext>
              </a:extLst>
            </p:cNvPr>
            <p:cNvCxnSpPr>
              <a:cxnSpLocks/>
            </p:cNvCxnSpPr>
            <p:nvPr/>
          </p:nvCxnSpPr>
          <p:spPr>
            <a:xfrm>
              <a:off x="6124208"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D501126A-447F-FBF6-EC52-9BE88E0A8890}"/>
                </a:ext>
              </a:extLst>
            </p:cNvPr>
            <p:cNvCxnSpPr>
              <a:cxnSpLocks/>
            </p:cNvCxnSpPr>
            <p:nvPr/>
          </p:nvCxnSpPr>
          <p:spPr>
            <a:xfrm>
              <a:off x="618818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D4B27B40-7847-3F32-4B38-86A3A4F84A11}"/>
                </a:ext>
              </a:extLst>
            </p:cNvPr>
            <p:cNvCxnSpPr/>
            <p:nvPr/>
          </p:nvCxnSpPr>
          <p:spPr>
            <a:xfrm>
              <a:off x="624679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7C50F7BD-1C3E-1D88-80F9-BFD34F9E9DB8}"/>
                </a:ext>
              </a:extLst>
            </p:cNvPr>
            <p:cNvCxnSpPr>
              <a:cxnSpLocks/>
            </p:cNvCxnSpPr>
            <p:nvPr/>
          </p:nvCxnSpPr>
          <p:spPr>
            <a:xfrm>
              <a:off x="6304744"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85D834DA-175D-0C06-3A23-3C8D9F9FDB8C}"/>
                </a:ext>
              </a:extLst>
            </p:cNvPr>
            <p:cNvCxnSpPr>
              <a:cxnSpLocks/>
            </p:cNvCxnSpPr>
            <p:nvPr/>
          </p:nvCxnSpPr>
          <p:spPr>
            <a:xfrm>
              <a:off x="636871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5" name="Group 344">
            <a:extLst>
              <a:ext uri="{FF2B5EF4-FFF2-40B4-BE49-F238E27FC236}">
                <a16:creationId xmlns:a16="http://schemas.microsoft.com/office/drawing/2014/main" id="{A6B95807-7033-6A5A-A3E8-06EDECC0601A}"/>
              </a:ext>
            </a:extLst>
          </p:cNvPr>
          <p:cNvGrpSpPr/>
          <p:nvPr/>
        </p:nvGrpSpPr>
        <p:grpSpPr>
          <a:xfrm>
            <a:off x="8800550" y="2668179"/>
            <a:ext cx="427850" cy="69908"/>
            <a:chOff x="5885727" y="2980481"/>
            <a:chExt cx="482991" cy="78918"/>
          </a:xfrm>
        </p:grpSpPr>
        <p:cxnSp>
          <p:nvCxnSpPr>
            <p:cNvPr id="364" name="Straight Connector 363">
              <a:extLst>
                <a:ext uri="{FF2B5EF4-FFF2-40B4-BE49-F238E27FC236}">
                  <a16:creationId xmlns:a16="http://schemas.microsoft.com/office/drawing/2014/main" id="{E46A56B4-6883-892D-FE21-B48040CF91A4}"/>
                </a:ext>
              </a:extLst>
            </p:cNvPr>
            <p:cNvCxnSpPr/>
            <p:nvPr/>
          </p:nvCxnSpPr>
          <p:spPr>
            <a:xfrm>
              <a:off x="588572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351C8B9C-359D-2BD7-36E9-6CE71905BA83}"/>
                </a:ext>
              </a:extLst>
            </p:cNvPr>
            <p:cNvCxnSpPr>
              <a:cxnSpLocks/>
            </p:cNvCxnSpPr>
            <p:nvPr/>
          </p:nvCxnSpPr>
          <p:spPr>
            <a:xfrm>
              <a:off x="5943673"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F608AA6B-D1D8-60CC-031A-909A1F6D4967}"/>
                </a:ext>
              </a:extLst>
            </p:cNvPr>
            <p:cNvCxnSpPr>
              <a:cxnSpLocks/>
            </p:cNvCxnSpPr>
            <p:nvPr/>
          </p:nvCxnSpPr>
          <p:spPr>
            <a:xfrm>
              <a:off x="600764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6B25B61E-E1C6-AA1D-2171-D92B99394A07}"/>
                </a:ext>
              </a:extLst>
            </p:cNvPr>
            <p:cNvCxnSpPr/>
            <p:nvPr/>
          </p:nvCxnSpPr>
          <p:spPr>
            <a:xfrm>
              <a:off x="606626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C2694EC0-171C-CA27-7612-07CFE48FBFE2}"/>
                </a:ext>
              </a:extLst>
            </p:cNvPr>
            <p:cNvCxnSpPr>
              <a:cxnSpLocks/>
            </p:cNvCxnSpPr>
            <p:nvPr/>
          </p:nvCxnSpPr>
          <p:spPr>
            <a:xfrm>
              <a:off x="6124208"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3B610E1C-42FD-9AFD-E5A2-0052805C55C0}"/>
                </a:ext>
              </a:extLst>
            </p:cNvPr>
            <p:cNvCxnSpPr>
              <a:cxnSpLocks/>
            </p:cNvCxnSpPr>
            <p:nvPr/>
          </p:nvCxnSpPr>
          <p:spPr>
            <a:xfrm>
              <a:off x="618818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E13C54C5-5DAB-8217-F166-EFD8D70453AB}"/>
                </a:ext>
              </a:extLst>
            </p:cNvPr>
            <p:cNvCxnSpPr/>
            <p:nvPr/>
          </p:nvCxnSpPr>
          <p:spPr>
            <a:xfrm>
              <a:off x="624679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20807096-7EA0-671E-5D79-B7C2D2AD02A3}"/>
                </a:ext>
              </a:extLst>
            </p:cNvPr>
            <p:cNvCxnSpPr>
              <a:cxnSpLocks/>
            </p:cNvCxnSpPr>
            <p:nvPr/>
          </p:nvCxnSpPr>
          <p:spPr>
            <a:xfrm>
              <a:off x="6304744"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0B24CC5A-9901-194D-F561-4D8E7DD32A54}"/>
                </a:ext>
              </a:extLst>
            </p:cNvPr>
            <p:cNvCxnSpPr>
              <a:cxnSpLocks/>
            </p:cNvCxnSpPr>
            <p:nvPr/>
          </p:nvCxnSpPr>
          <p:spPr>
            <a:xfrm>
              <a:off x="636871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6" name="Connector: Elbow 59">
            <a:extLst>
              <a:ext uri="{FF2B5EF4-FFF2-40B4-BE49-F238E27FC236}">
                <a16:creationId xmlns:a16="http://schemas.microsoft.com/office/drawing/2014/main" id="{F1B97E49-43EF-67BD-3902-4834776CD18A}"/>
              </a:ext>
            </a:extLst>
          </p:cNvPr>
          <p:cNvCxnSpPr/>
          <p:nvPr/>
        </p:nvCxnSpPr>
        <p:spPr>
          <a:xfrm rot="5400000">
            <a:off x="8408629" y="3108447"/>
            <a:ext cx="471763" cy="183364"/>
          </a:xfrm>
          <a:prstGeom prst="bentConnector3">
            <a:avLst>
              <a:gd name="adj1" fmla="val 5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7" name="Connector: Elbow 60">
            <a:extLst>
              <a:ext uri="{FF2B5EF4-FFF2-40B4-BE49-F238E27FC236}">
                <a16:creationId xmlns:a16="http://schemas.microsoft.com/office/drawing/2014/main" id="{D937F189-0014-16C7-A8A6-EDFBC6526B99}"/>
              </a:ext>
            </a:extLst>
          </p:cNvPr>
          <p:cNvCxnSpPr>
            <a:cxnSpLocks/>
          </p:cNvCxnSpPr>
          <p:nvPr/>
        </p:nvCxnSpPr>
        <p:spPr>
          <a:xfrm rot="10800000" flipV="1">
            <a:off x="8362342" y="2930423"/>
            <a:ext cx="373851" cy="153101"/>
          </a:xfrm>
          <a:prstGeom prst="bentConnector3">
            <a:avLst>
              <a:gd name="adj1" fmla="val 10047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E7CCEEDD-2B26-EB2D-5BD0-B62436F1F6EB}"/>
              </a:ext>
            </a:extLst>
          </p:cNvPr>
          <p:cNvCxnSpPr/>
          <p:nvPr/>
        </p:nvCxnSpPr>
        <p:spPr>
          <a:xfrm flipH="1">
            <a:off x="8200341" y="2893038"/>
            <a:ext cx="5358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9" name="Connector: Elbow 64">
            <a:extLst>
              <a:ext uri="{FF2B5EF4-FFF2-40B4-BE49-F238E27FC236}">
                <a16:creationId xmlns:a16="http://schemas.microsoft.com/office/drawing/2014/main" id="{8465E97E-C61F-73E9-B186-12D91CD77836}"/>
              </a:ext>
            </a:extLst>
          </p:cNvPr>
          <p:cNvCxnSpPr>
            <a:cxnSpLocks/>
          </p:cNvCxnSpPr>
          <p:nvPr/>
        </p:nvCxnSpPr>
        <p:spPr>
          <a:xfrm rot="10800000">
            <a:off x="8200341" y="2351396"/>
            <a:ext cx="535852" cy="502477"/>
          </a:xfrm>
          <a:prstGeom prst="bentConnector3">
            <a:avLst>
              <a:gd name="adj1" fmla="val 702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0" name="Connector: Elbow 65">
            <a:extLst>
              <a:ext uri="{FF2B5EF4-FFF2-40B4-BE49-F238E27FC236}">
                <a16:creationId xmlns:a16="http://schemas.microsoft.com/office/drawing/2014/main" id="{85EDC1D3-6270-DA36-CBCD-8FBE58F271F9}"/>
              </a:ext>
            </a:extLst>
          </p:cNvPr>
          <p:cNvCxnSpPr>
            <a:cxnSpLocks/>
          </p:cNvCxnSpPr>
          <p:nvPr/>
        </p:nvCxnSpPr>
        <p:spPr>
          <a:xfrm rot="16200000" flipH="1">
            <a:off x="9128991" y="3115291"/>
            <a:ext cx="471765" cy="169676"/>
          </a:xfrm>
          <a:prstGeom prst="bentConnector3">
            <a:avLst>
              <a:gd name="adj1" fmla="val 944"/>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1" name="Connector: Elbow 66">
            <a:extLst>
              <a:ext uri="{FF2B5EF4-FFF2-40B4-BE49-F238E27FC236}">
                <a16:creationId xmlns:a16="http://schemas.microsoft.com/office/drawing/2014/main" id="{30318F61-8D40-DE4E-7DBB-FE78830EFFA2}"/>
              </a:ext>
            </a:extLst>
          </p:cNvPr>
          <p:cNvCxnSpPr>
            <a:cxnSpLocks/>
          </p:cNvCxnSpPr>
          <p:nvPr/>
        </p:nvCxnSpPr>
        <p:spPr>
          <a:xfrm rot="10800000" flipH="1" flipV="1">
            <a:off x="9280034" y="2930424"/>
            <a:ext cx="373851" cy="153101"/>
          </a:xfrm>
          <a:prstGeom prst="bentConnector3">
            <a:avLst>
              <a:gd name="adj1" fmla="val 97619"/>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E07D4BA4-09A5-CD13-270A-209778F272C2}"/>
              </a:ext>
            </a:extLst>
          </p:cNvPr>
          <p:cNvCxnSpPr>
            <a:cxnSpLocks/>
          </p:cNvCxnSpPr>
          <p:nvPr/>
        </p:nvCxnSpPr>
        <p:spPr>
          <a:xfrm>
            <a:off x="9280034" y="2893039"/>
            <a:ext cx="51895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3" name="Connector: Elbow 68">
            <a:extLst>
              <a:ext uri="{FF2B5EF4-FFF2-40B4-BE49-F238E27FC236}">
                <a16:creationId xmlns:a16="http://schemas.microsoft.com/office/drawing/2014/main" id="{83F35E8E-40BB-8019-AE98-F97430B8FF09}"/>
              </a:ext>
            </a:extLst>
          </p:cNvPr>
          <p:cNvCxnSpPr>
            <a:cxnSpLocks/>
          </p:cNvCxnSpPr>
          <p:nvPr/>
        </p:nvCxnSpPr>
        <p:spPr>
          <a:xfrm rot="10800000" flipH="1">
            <a:off x="9278253" y="2351397"/>
            <a:ext cx="535852" cy="502477"/>
          </a:xfrm>
          <a:prstGeom prst="bentConnector3">
            <a:avLst>
              <a:gd name="adj1" fmla="val 702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44737AF3-AB50-93A8-CE49-1907B0132DB6}"/>
              </a:ext>
            </a:extLst>
          </p:cNvPr>
          <p:cNvCxnSpPr/>
          <p:nvPr/>
        </p:nvCxnSpPr>
        <p:spPr>
          <a:xfrm>
            <a:off x="8644510" y="2553014"/>
            <a:ext cx="916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7E61A372-6DE9-55F0-3742-139E887A1081}"/>
              </a:ext>
            </a:extLst>
          </p:cNvPr>
          <p:cNvCxnSpPr/>
          <p:nvPr/>
        </p:nvCxnSpPr>
        <p:spPr>
          <a:xfrm>
            <a:off x="9273190" y="2553014"/>
            <a:ext cx="916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6" name="Connector: Elbow 71">
            <a:extLst>
              <a:ext uri="{FF2B5EF4-FFF2-40B4-BE49-F238E27FC236}">
                <a16:creationId xmlns:a16="http://schemas.microsoft.com/office/drawing/2014/main" id="{F348D01F-2D2F-D8B4-F5FF-B941502C69FE}"/>
              </a:ext>
            </a:extLst>
          </p:cNvPr>
          <p:cNvCxnSpPr/>
          <p:nvPr/>
        </p:nvCxnSpPr>
        <p:spPr>
          <a:xfrm rot="16200000" flipH="1">
            <a:off x="9079777" y="2291319"/>
            <a:ext cx="539411" cy="521609"/>
          </a:xfrm>
          <a:prstGeom prst="bentConnector3">
            <a:avLst>
              <a:gd name="adj1" fmla="val 82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B4095274-2A75-D3CF-3178-DE1224E822B4}"/>
              </a:ext>
            </a:extLst>
          </p:cNvPr>
          <p:cNvCxnSpPr>
            <a:cxnSpLocks/>
          </p:cNvCxnSpPr>
          <p:nvPr/>
        </p:nvCxnSpPr>
        <p:spPr>
          <a:xfrm flipH="1">
            <a:off x="9280034" y="2818268"/>
            <a:ext cx="3302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8" name="Group 357">
            <a:extLst>
              <a:ext uri="{FF2B5EF4-FFF2-40B4-BE49-F238E27FC236}">
                <a16:creationId xmlns:a16="http://schemas.microsoft.com/office/drawing/2014/main" id="{870B2F0A-4752-C49D-E94A-C23A29093C00}"/>
              </a:ext>
            </a:extLst>
          </p:cNvPr>
          <p:cNvGrpSpPr/>
          <p:nvPr/>
        </p:nvGrpSpPr>
        <p:grpSpPr>
          <a:xfrm>
            <a:off x="9280468" y="2583813"/>
            <a:ext cx="66201" cy="1754777"/>
            <a:chOff x="6430408" y="2506663"/>
            <a:chExt cx="74733" cy="1980930"/>
          </a:xfrm>
        </p:grpSpPr>
        <p:cxnSp>
          <p:nvCxnSpPr>
            <p:cNvPr id="362" name="Connector: Elbow 77">
              <a:extLst>
                <a:ext uri="{FF2B5EF4-FFF2-40B4-BE49-F238E27FC236}">
                  <a16:creationId xmlns:a16="http://schemas.microsoft.com/office/drawing/2014/main" id="{84F4CCFE-0120-AE56-04B1-44608B8C4D2D}"/>
                </a:ext>
              </a:extLst>
            </p:cNvPr>
            <p:cNvCxnSpPr>
              <a:cxnSpLocks/>
            </p:cNvCxnSpPr>
            <p:nvPr/>
          </p:nvCxnSpPr>
          <p:spPr>
            <a:xfrm rot="16200000" flipH="1">
              <a:off x="5461708" y="3475363"/>
              <a:ext cx="1980930" cy="43529"/>
            </a:xfrm>
            <a:prstGeom prst="bentConnector3">
              <a:avLst>
                <a:gd name="adj1" fmla="val 15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42696966-0CA4-EEED-A7DE-368AD6598048}"/>
                </a:ext>
              </a:extLst>
            </p:cNvPr>
            <p:cNvCxnSpPr/>
            <p:nvPr/>
          </p:nvCxnSpPr>
          <p:spPr>
            <a:xfrm>
              <a:off x="6470762" y="4487593"/>
              <a:ext cx="343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9" name="Group 358">
            <a:extLst>
              <a:ext uri="{FF2B5EF4-FFF2-40B4-BE49-F238E27FC236}">
                <a16:creationId xmlns:a16="http://schemas.microsoft.com/office/drawing/2014/main" id="{82C57C59-032E-B42D-7133-9973D8813CD7}"/>
              </a:ext>
            </a:extLst>
          </p:cNvPr>
          <p:cNvGrpSpPr/>
          <p:nvPr/>
        </p:nvGrpSpPr>
        <p:grpSpPr>
          <a:xfrm flipH="1">
            <a:off x="8658925" y="2583813"/>
            <a:ext cx="66201" cy="1754777"/>
            <a:chOff x="6430408" y="2506663"/>
            <a:chExt cx="74733" cy="1980930"/>
          </a:xfrm>
        </p:grpSpPr>
        <p:cxnSp>
          <p:nvCxnSpPr>
            <p:cNvPr id="360" name="Connector: Elbow 75">
              <a:extLst>
                <a:ext uri="{FF2B5EF4-FFF2-40B4-BE49-F238E27FC236}">
                  <a16:creationId xmlns:a16="http://schemas.microsoft.com/office/drawing/2014/main" id="{D279E69C-DEBB-65D8-3A4A-CA22186BBFC0}"/>
                </a:ext>
              </a:extLst>
            </p:cNvPr>
            <p:cNvCxnSpPr>
              <a:cxnSpLocks/>
            </p:cNvCxnSpPr>
            <p:nvPr/>
          </p:nvCxnSpPr>
          <p:spPr>
            <a:xfrm rot="16200000" flipH="1">
              <a:off x="5461708" y="3475363"/>
              <a:ext cx="1980930" cy="43529"/>
            </a:xfrm>
            <a:prstGeom prst="bentConnector3">
              <a:avLst>
                <a:gd name="adj1" fmla="val 15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6123914F-A900-021F-4BE0-974C21563CCF}"/>
                </a:ext>
              </a:extLst>
            </p:cNvPr>
            <p:cNvCxnSpPr/>
            <p:nvPr/>
          </p:nvCxnSpPr>
          <p:spPr>
            <a:xfrm>
              <a:off x="6470762" y="4487593"/>
              <a:ext cx="343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4" name="Connector: Elbow 17">
            <a:extLst>
              <a:ext uri="{FF2B5EF4-FFF2-40B4-BE49-F238E27FC236}">
                <a16:creationId xmlns:a16="http://schemas.microsoft.com/office/drawing/2014/main" id="{4E6E6977-1967-0F80-EF0F-8196B6D1372F}"/>
              </a:ext>
            </a:extLst>
          </p:cNvPr>
          <p:cNvCxnSpPr>
            <a:cxnSpLocks/>
          </p:cNvCxnSpPr>
          <p:nvPr/>
        </p:nvCxnSpPr>
        <p:spPr>
          <a:xfrm rot="10800000">
            <a:off x="8717755" y="1495152"/>
            <a:ext cx="34124" cy="2069272"/>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E6FB925F-14E2-6997-C8CA-6793ADE92253}"/>
              </a:ext>
            </a:extLst>
          </p:cNvPr>
          <p:cNvCxnSpPr/>
          <p:nvPr/>
        </p:nvCxnSpPr>
        <p:spPr>
          <a:xfrm flipH="1">
            <a:off x="8586294" y="1495152"/>
            <a:ext cx="1314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6" name="Connector: Elbow 98">
            <a:extLst>
              <a:ext uri="{FF2B5EF4-FFF2-40B4-BE49-F238E27FC236}">
                <a16:creationId xmlns:a16="http://schemas.microsoft.com/office/drawing/2014/main" id="{0BE808E6-8F87-499E-5814-F4FC77681B3A}"/>
              </a:ext>
            </a:extLst>
          </p:cNvPr>
          <p:cNvCxnSpPr>
            <a:cxnSpLocks/>
          </p:cNvCxnSpPr>
          <p:nvPr/>
        </p:nvCxnSpPr>
        <p:spPr>
          <a:xfrm rot="10800000" flipH="1">
            <a:off x="9299613" y="1498047"/>
            <a:ext cx="34124" cy="2069272"/>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E361C3F8-B603-708F-5FD7-6F258A2A53DC}"/>
              </a:ext>
            </a:extLst>
          </p:cNvPr>
          <p:cNvCxnSpPr>
            <a:cxnSpLocks/>
          </p:cNvCxnSpPr>
          <p:nvPr/>
        </p:nvCxnSpPr>
        <p:spPr>
          <a:xfrm>
            <a:off x="9331348" y="1502825"/>
            <a:ext cx="1314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88" name="Picture 387">
            <a:extLst>
              <a:ext uri="{FF2B5EF4-FFF2-40B4-BE49-F238E27FC236}">
                <a16:creationId xmlns:a16="http://schemas.microsoft.com/office/drawing/2014/main" id="{FBC74188-7F71-55E9-D1C0-8386B3B86403}"/>
              </a:ext>
            </a:extLst>
          </p:cNvPr>
          <p:cNvPicPr>
            <a:picLocks noChangeAspect="1"/>
          </p:cNvPicPr>
          <p:nvPr/>
        </p:nvPicPr>
        <p:blipFill>
          <a:blip r:embed="rId5"/>
          <a:stretch>
            <a:fillRect/>
          </a:stretch>
        </p:blipFill>
        <p:spPr>
          <a:xfrm>
            <a:off x="9323894" y="1298994"/>
            <a:ext cx="418325" cy="359330"/>
          </a:xfrm>
          <a:prstGeom prst="rect">
            <a:avLst/>
          </a:prstGeom>
        </p:spPr>
      </p:pic>
      <p:sp>
        <p:nvSpPr>
          <p:cNvPr id="488" name="Rectangle 487">
            <a:extLst>
              <a:ext uri="{FF2B5EF4-FFF2-40B4-BE49-F238E27FC236}">
                <a16:creationId xmlns:a16="http://schemas.microsoft.com/office/drawing/2014/main" id="{EA52EFAA-9625-99A8-D63B-B551E1344D7D}"/>
              </a:ext>
            </a:extLst>
          </p:cNvPr>
          <p:cNvSpPr/>
          <p:nvPr/>
        </p:nvSpPr>
        <p:spPr>
          <a:xfrm>
            <a:off x="8739368" y="2399494"/>
            <a:ext cx="549059" cy="271838"/>
          </a:xfrm>
          <a:prstGeom prst="rect">
            <a:avLst/>
          </a:prstGeom>
          <a:solidFill>
            <a:schemeClr val="accent6"/>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Source unit</a:t>
            </a:r>
          </a:p>
        </p:txBody>
      </p:sp>
      <p:sp>
        <p:nvSpPr>
          <p:cNvPr id="489" name="Rectangle 488">
            <a:extLst>
              <a:ext uri="{FF2B5EF4-FFF2-40B4-BE49-F238E27FC236}">
                <a16:creationId xmlns:a16="http://schemas.microsoft.com/office/drawing/2014/main" id="{D5F46F65-9D6C-E175-3A0D-80974C51845A}"/>
              </a:ext>
            </a:extLst>
          </p:cNvPr>
          <p:cNvSpPr/>
          <p:nvPr/>
        </p:nvSpPr>
        <p:spPr>
          <a:xfrm>
            <a:off x="8742069" y="2736248"/>
            <a:ext cx="549059" cy="271838"/>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u="none" strike="noStrike" kern="0" cap="none" spc="0" normalizeH="0" baseline="0" noProof="0">
                <a:ln>
                  <a:noFill/>
                </a:ln>
                <a:solidFill>
                  <a:prstClr val="white"/>
                </a:solidFill>
                <a:effectLst/>
                <a:uLnTx/>
                <a:uFillTx/>
                <a:latin typeface="Arial" panose="020B0604020202020204" pitchFamily="34" charset="0"/>
                <a:ea typeface="+mn-ea"/>
                <a:cs typeface="+mn-cs"/>
              </a:rPr>
              <a:t>Amplifier</a:t>
            </a:r>
          </a:p>
        </p:txBody>
      </p:sp>
      <p:sp>
        <p:nvSpPr>
          <p:cNvPr id="490" name="Rectangle 489">
            <a:extLst>
              <a:ext uri="{FF2B5EF4-FFF2-40B4-BE49-F238E27FC236}">
                <a16:creationId xmlns:a16="http://schemas.microsoft.com/office/drawing/2014/main" id="{3C7507AD-5A11-97B5-5436-BA89543E4987}"/>
              </a:ext>
            </a:extLst>
          </p:cNvPr>
          <p:cNvSpPr/>
          <p:nvPr/>
        </p:nvSpPr>
        <p:spPr>
          <a:xfrm>
            <a:off x="8746907" y="3078298"/>
            <a:ext cx="549059" cy="271838"/>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Amplifier</a:t>
            </a:r>
          </a:p>
        </p:txBody>
      </p:sp>
      <p:sp>
        <p:nvSpPr>
          <p:cNvPr id="491" name="Rectangle 490">
            <a:extLst>
              <a:ext uri="{FF2B5EF4-FFF2-40B4-BE49-F238E27FC236}">
                <a16:creationId xmlns:a16="http://schemas.microsoft.com/office/drawing/2014/main" id="{FC1A1932-B7EB-7860-6036-F629EB9A91AB}"/>
              </a:ext>
            </a:extLst>
          </p:cNvPr>
          <p:cNvSpPr/>
          <p:nvPr/>
        </p:nvSpPr>
        <p:spPr>
          <a:xfrm>
            <a:off x="8754217" y="3424229"/>
            <a:ext cx="551086" cy="275543"/>
          </a:xfrm>
          <a:prstGeom prst="rect">
            <a:avLst/>
          </a:prstGeom>
          <a:solidFill>
            <a:schemeClr val="accent6"/>
          </a:solidFill>
          <a:ln w="12700" cap="flat" cmpd="sng" algn="ctr">
            <a:noFill/>
            <a:prstDash val="solid"/>
            <a:miter lim="800000"/>
          </a:ln>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Sound control module</a:t>
            </a:r>
          </a:p>
        </p:txBody>
      </p:sp>
      <p:sp>
        <p:nvSpPr>
          <p:cNvPr id="499" name="Rectangle 498">
            <a:extLst>
              <a:ext uri="{FF2B5EF4-FFF2-40B4-BE49-F238E27FC236}">
                <a16:creationId xmlns:a16="http://schemas.microsoft.com/office/drawing/2014/main" id="{F4DC42D4-CF74-90FA-D047-6AD488091E07}"/>
              </a:ext>
            </a:extLst>
          </p:cNvPr>
          <p:cNvSpPr/>
          <p:nvPr/>
        </p:nvSpPr>
        <p:spPr>
          <a:xfrm>
            <a:off x="7705941" y="515007"/>
            <a:ext cx="2615914" cy="571349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0" name="TextBox 499">
            <a:extLst>
              <a:ext uri="{FF2B5EF4-FFF2-40B4-BE49-F238E27FC236}">
                <a16:creationId xmlns:a16="http://schemas.microsoft.com/office/drawing/2014/main" id="{27C42AB5-05B3-9080-8882-3C2C71D96E90}"/>
              </a:ext>
            </a:extLst>
          </p:cNvPr>
          <p:cNvSpPr txBox="1"/>
          <p:nvPr/>
        </p:nvSpPr>
        <p:spPr>
          <a:xfrm>
            <a:off x="777240" y="1687815"/>
            <a:ext cx="5326998" cy="39523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marR="0" lvl="0" fontAlgn="auto">
              <a:lnSpc>
                <a:spcPts val="1900"/>
              </a:lnSpc>
              <a:spcBef>
                <a:spcPts val="0"/>
              </a:spcBef>
              <a:spcAft>
                <a:spcPts val="1000"/>
              </a:spcAft>
              <a:buSzTx/>
              <a:tabLst/>
              <a:defRPr/>
            </a:pPr>
            <a:r>
              <a:rPr lang="en-US" sz="1700"/>
              <a:t>THE SOUND CONTROL SYSTEMS SUCH </a:t>
            </a:r>
            <a:br>
              <a:rPr lang="en-US" sz="1700"/>
            </a:br>
            <a:r>
              <a:rPr lang="en-US" sz="1700"/>
              <a:t>AS ENGINE NOISE CANCELLATION OR ENHANCEMENT, ROAD NOISE CANCELLATION, IN CAR COMMUNICATION, AND OTHERS ADD:</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Use of source unit</a:t>
            </a:r>
          </a:p>
          <a:p>
            <a:pPr marL="268288" marR="0" lvl="0" indent="-268288" fontAlgn="auto">
              <a:lnSpc>
                <a:spcPts val="1800"/>
              </a:lnSpc>
              <a:spcBef>
                <a:spcPts val="0"/>
              </a:spcBef>
              <a:spcAft>
                <a:spcPts val="300"/>
              </a:spcAft>
              <a:buSzTx/>
              <a:buFont typeface="Arial" panose="020B0604020202020204" pitchFamily="34" charset="0"/>
              <a:buChar char="•"/>
              <a:tabLst/>
              <a:defRPr/>
            </a:pPr>
            <a:r>
              <a:rPr lang="en-US" sz="1700" b="0"/>
              <a:t>Use of transducers</a:t>
            </a:r>
          </a:p>
          <a:p>
            <a:pPr marL="581025" marR="0" lvl="0" indent="-279400" fontAlgn="auto">
              <a:lnSpc>
                <a:spcPts val="1800"/>
              </a:lnSpc>
              <a:spcBef>
                <a:spcPts val="0"/>
              </a:spcBef>
              <a:spcAft>
                <a:spcPts val="300"/>
              </a:spcAft>
              <a:buSzTx/>
              <a:buFont typeface="System Font Regular"/>
              <a:buChar char="–"/>
              <a:defRPr/>
            </a:pPr>
            <a:r>
              <a:rPr lang="en-US" sz="1700" b="0"/>
              <a:t>Speakers</a:t>
            </a:r>
          </a:p>
          <a:p>
            <a:pPr marL="581025" marR="0" lvl="0" indent="-279400" fontAlgn="auto">
              <a:lnSpc>
                <a:spcPts val="1800"/>
              </a:lnSpc>
              <a:spcBef>
                <a:spcPts val="0"/>
              </a:spcBef>
              <a:spcAft>
                <a:spcPts val="300"/>
              </a:spcAft>
              <a:buSzTx/>
              <a:buFont typeface="System Font Regular"/>
              <a:buChar char="–"/>
              <a:defRPr/>
            </a:pPr>
            <a:r>
              <a:rPr lang="en-US" sz="1700" b="0"/>
              <a:t>Microphones</a:t>
            </a:r>
          </a:p>
          <a:p>
            <a:pPr marL="581025" marR="0" lvl="0" indent="-279400" fontAlgn="auto">
              <a:lnSpc>
                <a:spcPts val="1800"/>
              </a:lnSpc>
              <a:spcBef>
                <a:spcPts val="0"/>
              </a:spcBef>
              <a:spcAft>
                <a:spcPts val="1000"/>
              </a:spcAft>
              <a:buSzTx/>
              <a:buFont typeface="System Font Regular"/>
              <a:buChar char="–"/>
              <a:defRPr/>
            </a:pPr>
            <a:r>
              <a:rPr lang="en-US" sz="1700" b="0"/>
              <a:t>Tactile</a:t>
            </a:r>
          </a:p>
          <a:p>
            <a:pPr marL="268288" marR="0" lvl="0" indent="-268288" fontAlgn="auto">
              <a:lnSpc>
                <a:spcPts val="1800"/>
              </a:lnSpc>
              <a:spcBef>
                <a:spcPts val="0"/>
              </a:spcBef>
              <a:spcAft>
                <a:spcPts val="400"/>
              </a:spcAft>
              <a:buSzTx/>
              <a:buFont typeface="Arial" panose="020B0604020202020204" pitchFamily="34" charset="0"/>
              <a:buChar char="•"/>
              <a:tabLst/>
              <a:defRPr/>
            </a:pPr>
            <a:r>
              <a:rPr lang="en-US" sz="1700" b="0"/>
              <a:t>Amplifier and dedicated module</a:t>
            </a:r>
          </a:p>
          <a:p>
            <a:pPr marL="581025" indent="-279400">
              <a:lnSpc>
                <a:spcPts val="1800"/>
              </a:lnSpc>
              <a:spcAft>
                <a:spcPts val="1000"/>
              </a:spcAft>
              <a:buFont typeface="System Font Regular"/>
              <a:buChar char="–"/>
              <a:tabLst/>
              <a:defRPr/>
            </a:pPr>
            <a:r>
              <a:rPr lang="en-US" sz="1700" b="0"/>
              <a:t>With DSP and additional SW</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Digital acoustic tuning parameters</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Wiring</a:t>
            </a:r>
          </a:p>
        </p:txBody>
      </p:sp>
      <p:sp>
        <p:nvSpPr>
          <p:cNvPr id="2" name="Slide Number Placeholder 2">
            <a:extLst>
              <a:ext uri="{FF2B5EF4-FFF2-40B4-BE49-F238E27FC236}">
                <a16:creationId xmlns:a16="http://schemas.microsoft.com/office/drawing/2014/main" id="{20189BB9-72E1-711B-FEAF-B9EB1E745406}"/>
              </a:ext>
            </a:extLst>
          </p:cNvPr>
          <p:cNvSpPr txBox="1">
            <a:spLocks/>
          </p:cNvSpPr>
          <p:nvPr/>
        </p:nvSpPr>
        <p:spPr>
          <a:xfrm rot="10800000" flipV="1">
            <a:off x="11531907"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CB4B4D-7CA3-9044-876B-883B54F8677D}" type="slidenum">
              <a:rPr lang="en-CA" smtClean="0">
                <a:solidFill>
                  <a:prstClr val="white">
                    <a:lumMod val="75000"/>
                  </a:prstClr>
                </a:solidFill>
              </a:rPr>
              <a:pPr>
                <a:defRPr/>
              </a:pPr>
              <a:t>6</a:t>
            </a:fld>
            <a:endParaRPr lang="en-CA">
              <a:solidFill>
                <a:prstClr val="white">
                  <a:lumMod val="75000"/>
                </a:prstClr>
              </a:solidFill>
            </a:endParaRPr>
          </a:p>
        </p:txBody>
      </p:sp>
      <p:sp>
        <p:nvSpPr>
          <p:cNvPr id="7" name="Rectangle 6">
            <a:extLst>
              <a:ext uri="{FF2B5EF4-FFF2-40B4-BE49-F238E27FC236}">
                <a16:creationId xmlns:a16="http://schemas.microsoft.com/office/drawing/2014/main" id="{DA2D295E-DE16-7268-6A5C-19AE116DACD6}"/>
              </a:ext>
            </a:extLst>
          </p:cNvPr>
          <p:cNvSpPr/>
          <p:nvPr/>
        </p:nvSpPr>
        <p:spPr>
          <a:xfrm>
            <a:off x="8693824" y="2387138"/>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860"/>
              </a:lnSpc>
            </a:pPr>
            <a:r>
              <a:rPr lang="en-US" sz="900"/>
              <a:t>Source Unit</a:t>
            </a:r>
          </a:p>
        </p:txBody>
      </p:sp>
      <p:sp>
        <p:nvSpPr>
          <p:cNvPr id="8" name="Rectangle 7">
            <a:extLst>
              <a:ext uri="{FF2B5EF4-FFF2-40B4-BE49-F238E27FC236}">
                <a16:creationId xmlns:a16="http://schemas.microsoft.com/office/drawing/2014/main" id="{C14B2A0B-56BE-33D6-5CF8-D35981E6E9D1}"/>
              </a:ext>
            </a:extLst>
          </p:cNvPr>
          <p:cNvSpPr/>
          <p:nvPr/>
        </p:nvSpPr>
        <p:spPr>
          <a:xfrm>
            <a:off x="8693824" y="2725741"/>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60"/>
              </a:lnSpc>
            </a:pPr>
            <a:r>
              <a:rPr lang="en-US" sz="900"/>
              <a:t>Amplifier</a:t>
            </a:r>
          </a:p>
        </p:txBody>
      </p:sp>
      <p:sp>
        <p:nvSpPr>
          <p:cNvPr id="9" name="Rectangle 8">
            <a:extLst>
              <a:ext uri="{FF2B5EF4-FFF2-40B4-BE49-F238E27FC236}">
                <a16:creationId xmlns:a16="http://schemas.microsoft.com/office/drawing/2014/main" id="{4BE27603-5F24-C150-0EC2-0E4D42BA7680}"/>
              </a:ext>
            </a:extLst>
          </p:cNvPr>
          <p:cNvSpPr/>
          <p:nvPr/>
        </p:nvSpPr>
        <p:spPr>
          <a:xfrm>
            <a:off x="8693824" y="3064344"/>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60"/>
              </a:lnSpc>
            </a:pPr>
            <a:r>
              <a:rPr lang="en-US" sz="900"/>
              <a:t>Amplifier</a:t>
            </a:r>
          </a:p>
        </p:txBody>
      </p:sp>
      <p:sp>
        <p:nvSpPr>
          <p:cNvPr id="10" name="Rectangle 9">
            <a:extLst>
              <a:ext uri="{FF2B5EF4-FFF2-40B4-BE49-F238E27FC236}">
                <a16:creationId xmlns:a16="http://schemas.microsoft.com/office/drawing/2014/main" id="{EACF192C-C1DE-7BF9-72E1-1351F54F0276}"/>
              </a:ext>
            </a:extLst>
          </p:cNvPr>
          <p:cNvSpPr/>
          <p:nvPr/>
        </p:nvSpPr>
        <p:spPr>
          <a:xfrm>
            <a:off x="8693824" y="3402947"/>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60"/>
              </a:lnSpc>
            </a:pPr>
            <a:r>
              <a:rPr lang="en-US" sz="800"/>
              <a:t>Sound Control Module</a:t>
            </a:r>
          </a:p>
        </p:txBody>
      </p:sp>
    </p:spTree>
    <p:extLst>
      <p:ext uri="{BB962C8B-B14F-4D97-AF65-F5344CB8AC3E}">
        <p14:creationId xmlns:p14="http://schemas.microsoft.com/office/powerpoint/2010/main" val="361767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5FB1226-445F-4B5B-47CD-136F25D6EA99}"/>
              </a:ext>
            </a:extLst>
          </p:cNvPr>
          <p:cNvSpPr>
            <a:spLocks noGrp="1"/>
          </p:cNvSpPr>
          <p:nvPr>
            <p:ph type="title"/>
          </p:nvPr>
        </p:nvSpPr>
        <p:spPr/>
        <p:txBody>
          <a:bodyPr/>
          <a:lstStyle/>
          <a:p>
            <a:r>
              <a:rPr lang="en-US"/>
              <a:t>Safety</a:t>
            </a:r>
          </a:p>
        </p:txBody>
      </p:sp>
      <p:sp>
        <p:nvSpPr>
          <p:cNvPr id="225" name="Text Placeholder 224">
            <a:extLst>
              <a:ext uri="{FF2B5EF4-FFF2-40B4-BE49-F238E27FC236}">
                <a16:creationId xmlns:a16="http://schemas.microsoft.com/office/drawing/2014/main" id="{B3595628-F40A-D533-5CBA-26043C4E40FA}"/>
              </a:ext>
            </a:extLst>
          </p:cNvPr>
          <p:cNvSpPr>
            <a:spLocks noGrp="1"/>
          </p:cNvSpPr>
          <p:nvPr>
            <p:ph type="body" sz="quarter" idx="11"/>
          </p:nvPr>
        </p:nvSpPr>
        <p:spPr/>
        <p:txBody>
          <a:bodyPr/>
          <a:lstStyle/>
          <a:p>
            <a:r>
              <a:rPr lang="en-US"/>
              <a:t>ACOUSTIC SYSTEM</a:t>
            </a:r>
          </a:p>
        </p:txBody>
      </p:sp>
      <p:pic>
        <p:nvPicPr>
          <p:cNvPr id="227" name="Picture 226">
            <a:extLst>
              <a:ext uri="{FF2B5EF4-FFF2-40B4-BE49-F238E27FC236}">
                <a16:creationId xmlns:a16="http://schemas.microsoft.com/office/drawing/2014/main" id="{154DBC4C-09E1-5480-CEB2-76C3F56DC391}"/>
              </a:ext>
            </a:extLst>
          </p:cNvPr>
          <p:cNvPicPr>
            <a:picLocks noChangeAspect="1"/>
          </p:cNvPicPr>
          <p:nvPr/>
        </p:nvPicPr>
        <p:blipFill rotWithShape="1">
          <a:blip r:embed="rId2">
            <a:extLst>
              <a:ext uri="{28A0092B-C50C-407E-A947-70E740481C1C}">
                <a14:useLocalDpi xmlns:a14="http://schemas.microsoft.com/office/drawing/2010/main" val="0"/>
              </a:ext>
            </a:extLst>
          </a:blip>
          <a:srcRect l="6451" t="6299" r="8957" b="25476"/>
          <a:stretch/>
        </p:blipFill>
        <p:spPr>
          <a:xfrm rot="5400000">
            <a:off x="6106955" y="2069538"/>
            <a:ext cx="5769431" cy="2660369"/>
          </a:xfrm>
          <a:prstGeom prst="rect">
            <a:avLst/>
          </a:prstGeom>
        </p:spPr>
      </p:pic>
      <p:sp>
        <p:nvSpPr>
          <p:cNvPr id="228" name="Rectangle 227">
            <a:extLst>
              <a:ext uri="{FF2B5EF4-FFF2-40B4-BE49-F238E27FC236}">
                <a16:creationId xmlns:a16="http://schemas.microsoft.com/office/drawing/2014/main" id="{91F13964-BD5E-8DAC-091F-812D63732BCA}"/>
              </a:ext>
            </a:extLst>
          </p:cNvPr>
          <p:cNvSpPr/>
          <p:nvPr/>
        </p:nvSpPr>
        <p:spPr>
          <a:xfrm>
            <a:off x="7687831" y="515007"/>
            <a:ext cx="2615914" cy="571349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9" name="Rectangle 228">
            <a:extLst>
              <a:ext uri="{FF2B5EF4-FFF2-40B4-BE49-F238E27FC236}">
                <a16:creationId xmlns:a16="http://schemas.microsoft.com/office/drawing/2014/main" id="{435D96F3-DE1C-A8D1-4279-B70D9B603BAF}"/>
              </a:ext>
            </a:extLst>
          </p:cNvPr>
          <p:cNvSpPr/>
          <p:nvPr/>
        </p:nvSpPr>
        <p:spPr>
          <a:xfrm>
            <a:off x="8739368" y="2399494"/>
            <a:ext cx="549059" cy="271838"/>
          </a:xfrm>
          <a:prstGeom prst="rect">
            <a:avLst/>
          </a:prstGeom>
          <a:solidFill>
            <a:schemeClr val="accent6"/>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Source unit</a:t>
            </a:r>
          </a:p>
        </p:txBody>
      </p:sp>
      <p:sp>
        <p:nvSpPr>
          <p:cNvPr id="230" name="Rectangle 229">
            <a:extLst>
              <a:ext uri="{FF2B5EF4-FFF2-40B4-BE49-F238E27FC236}">
                <a16:creationId xmlns:a16="http://schemas.microsoft.com/office/drawing/2014/main" id="{160F6B14-C842-64F7-22C5-C3CE374619F1}"/>
              </a:ext>
            </a:extLst>
          </p:cNvPr>
          <p:cNvSpPr/>
          <p:nvPr/>
        </p:nvSpPr>
        <p:spPr>
          <a:xfrm>
            <a:off x="8742069" y="2736248"/>
            <a:ext cx="549059" cy="271838"/>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u="none" strike="noStrike" kern="0" cap="none" spc="0" normalizeH="0" baseline="0" noProof="0">
                <a:ln>
                  <a:noFill/>
                </a:ln>
                <a:solidFill>
                  <a:prstClr val="white"/>
                </a:solidFill>
                <a:effectLst/>
                <a:uLnTx/>
                <a:uFillTx/>
                <a:latin typeface="Arial" panose="020B0604020202020204" pitchFamily="34" charset="0"/>
                <a:ea typeface="+mn-ea"/>
                <a:cs typeface="+mn-cs"/>
              </a:rPr>
              <a:t>Amplifier</a:t>
            </a:r>
          </a:p>
        </p:txBody>
      </p:sp>
      <p:sp>
        <p:nvSpPr>
          <p:cNvPr id="231" name="Rectangle 230">
            <a:extLst>
              <a:ext uri="{FF2B5EF4-FFF2-40B4-BE49-F238E27FC236}">
                <a16:creationId xmlns:a16="http://schemas.microsoft.com/office/drawing/2014/main" id="{A4EDBD6F-F6D5-0081-B2D0-000484540A79}"/>
              </a:ext>
            </a:extLst>
          </p:cNvPr>
          <p:cNvSpPr/>
          <p:nvPr/>
        </p:nvSpPr>
        <p:spPr>
          <a:xfrm>
            <a:off x="8746907" y="3078298"/>
            <a:ext cx="549059" cy="271838"/>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Amplifier</a:t>
            </a:r>
          </a:p>
        </p:txBody>
      </p:sp>
      <p:pic>
        <p:nvPicPr>
          <p:cNvPr id="232" name="Picture 231" descr="Icon&#10;&#10;Description automatically generated">
            <a:extLst>
              <a:ext uri="{FF2B5EF4-FFF2-40B4-BE49-F238E27FC236}">
                <a16:creationId xmlns:a16="http://schemas.microsoft.com/office/drawing/2014/main" id="{519783BD-C954-4B36-AF2B-EE3B66512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1310" y="2376029"/>
            <a:ext cx="318766" cy="318766"/>
          </a:xfrm>
          <a:prstGeom prst="rect">
            <a:avLst/>
          </a:prstGeom>
        </p:spPr>
      </p:pic>
      <p:pic>
        <p:nvPicPr>
          <p:cNvPr id="233" name="Picture 232" descr="Icon&#10;&#10;Description automatically generated">
            <a:extLst>
              <a:ext uri="{FF2B5EF4-FFF2-40B4-BE49-F238E27FC236}">
                <a16:creationId xmlns:a16="http://schemas.microsoft.com/office/drawing/2014/main" id="{5BA3F4EE-A941-C695-06AA-3E2ADF9FA0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1309" y="4172725"/>
            <a:ext cx="318766" cy="318766"/>
          </a:xfrm>
          <a:prstGeom prst="rect">
            <a:avLst/>
          </a:prstGeom>
        </p:spPr>
      </p:pic>
      <p:pic>
        <p:nvPicPr>
          <p:cNvPr id="234" name="Picture 233" descr="Icon&#10;&#10;Description automatically generated">
            <a:extLst>
              <a:ext uri="{FF2B5EF4-FFF2-40B4-BE49-F238E27FC236}">
                <a16:creationId xmlns:a16="http://schemas.microsoft.com/office/drawing/2014/main" id="{0E81B96D-5114-C5CB-A649-764D316C52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0874" y="2373427"/>
            <a:ext cx="318766" cy="318766"/>
          </a:xfrm>
          <a:prstGeom prst="rect">
            <a:avLst/>
          </a:prstGeom>
        </p:spPr>
      </p:pic>
      <p:pic>
        <p:nvPicPr>
          <p:cNvPr id="235" name="Picture 234" descr="Icon&#10;&#10;Description automatically generated">
            <a:extLst>
              <a:ext uri="{FF2B5EF4-FFF2-40B4-BE49-F238E27FC236}">
                <a16:creationId xmlns:a16="http://schemas.microsoft.com/office/drawing/2014/main" id="{C732256F-7683-5FCD-2279-5D6D71264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0873" y="4170123"/>
            <a:ext cx="318766" cy="318766"/>
          </a:xfrm>
          <a:prstGeom prst="rect">
            <a:avLst/>
          </a:prstGeom>
        </p:spPr>
      </p:pic>
      <p:pic>
        <p:nvPicPr>
          <p:cNvPr id="236" name="Picture 235" descr="A picture containing fan, device, vector graphics&#10;&#10;Description automatically generated">
            <a:extLst>
              <a:ext uri="{FF2B5EF4-FFF2-40B4-BE49-F238E27FC236}">
                <a16:creationId xmlns:a16="http://schemas.microsoft.com/office/drawing/2014/main" id="{5472FFDB-7CFE-4DD6-5853-A7468ED60F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7525" y="3425153"/>
            <a:ext cx="235627" cy="237334"/>
          </a:xfrm>
          <a:prstGeom prst="rect">
            <a:avLst/>
          </a:prstGeom>
        </p:spPr>
      </p:pic>
      <p:pic>
        <p:nvPicPr>
          <p:cNvPr id="237" name="Picture 236" descr="A picture containing fan, device, vector graphics&#10;&#10;Description automatically generated">
            <a:extLst>
              <a:ext uri="{FF2B5EF4-FFF2-40B4-BE49-F238E27FC236}">
                <a16:creationId xmlns:a16="http://schemas.microsoft.com/office/drawing/2014/main" id="{CA989FDB-BFB1-F045-FF62-9F0F60581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8452" y="3446742"/>
            <a:ext cx="235627" cy="237334"/>
          </a:xfrm>
          <a:prstGeom prst="rect">
            <a:avLst/>
          </a:prstGeom>
        </p:spPr>
      </p:pic>
      <p:pic>
        <p:nvPicPr>
          <p:cNvPr id="238" name="Picture 237">
            <a:extLst>
              <a:ext uri="{FF2B5EF4-FFF2-40B4-BE49-F238E27FC236}">
                <a16:creationId xmlns:a16="http://schemas.microsoft.com/office/drawing/2014/main" id="{B57E8C6F-9D54-3F34-88F8-65C6ECD2AC1E}"/>
              </a:ext>
            </a:extLst>
          </p:cNvPr>
          <p:cNvPicPr>
            <a:picLocks noChangeAspect="1"/>
          </p:cNvPicPr>
          <p:nvPr/>
        </p:nvPicPr>
        <p:blipFill>
          <a:blip r:embed="rId5"/>
          <a:stretch>
            <a:fillRect/>
          </a:stretch>
        </p:blipFill>
        <p:spPr>
          <a:xfrm rot="19226343">
            <a:off x="7824317" y="579398"/>
            <a:ext cx="448280" cy="279536"/>
          </a:xfrm>
          <a:prstGeom prst="rect">
            <a:avLst/>
          </a:prstGeom>
        </p:spPr>
      </p:pic>
      <p:pic>
        <p:nvPicPr>
          <p:cNvPr id="239" name="Picture 238">
            <a:extLst>
              <a:ext uri="{FF2B5EF4-FFF2-40B4-BE49-F238E27FC236}">
                <a16:creationId xmlns:a16="http://schemas.microsoft.com/office/drawing/2014/main" id="{4A05F674-CA07-8310-8E4D-F4281168C0E6}"/>
              </a:ext>
            </a:extLst>
          </p:cNvPr>
          <p:cNvPicPr>
            <a:picLocks noChangeAspect="1"/>
          </p:cNvPicPr>
          <p:nvPr/>
        </p:nvPicPr>
        <p:blipFill>
          <a:blip r:embed="rId5"/>
          <a:stretch>
            <a:fillRect/>
          </a:stretch>
        </p:blipFill>
        <p:spPr>
          <a:xfrm rot="2373657" flipH="1">
            <a:off x="9744296" y="581052"/>
            <a:ext cx="448280" cy="279536"/>
          </a:xfrm>
          <a:prstGeom prst="rect">
            <a:avLst/>
          </a:prstGeom>
        </p:spPr>
      </p:pic>
      <p:pic>
        <p:nvPicPr>
          <p:cNvPr id="240" name="Picture 239">
            <a:extLst>
              <a:ext uri="{FF2B5EF4-FFF2-40B4-BE49-F238E27FC236}">
                <a16:creationId xmlns:a16="http://schemas.microsoft.com/office/drawing/2014/main" id="{5910F1D7-575B-52AB-2368-75AA64E130CC}"/>
              </a:ext>
            </a:extLst>
          </p:cNvPr>
          <p:cNvPicPr>
            <a:picLocks noChangeAspect="1"/>
          </p:cNvPicPr>
          <p:nvPr/>
        </p:nvPicPr>
        <p:blipFill>
          <a:blip r:embed="rId5"/>
          <a:stretch>
            <a:fillRect/>
          </a:stretch>
        </p:blipFill>
        <p:spPr>
          <a:xfrm rot="2373657" flipV="1">
            <a:off x="7819177" y="5948672"/>
            <a:ext cx="448280" cy="279536"/>
          </a:xfrm>
          <a:prstGeom prst="rect">
            <a:avLst/>
          </a:prstGeom>
        </p:spPr>
      </p:pic>
      <p:pic>
        <p:nvPicPr>
          <p:cNvPr id="241" name="Picture 240">
            <a:extLst>
              <a:ext uri="{FF2B5EF4-FFF2-40B4-BE49-F238E27FC236}">
                <a16:creationId xmlns:a16="http://schemas.microsoft.com/office/drawing/2014/main" id="{598A7C3D-5622-F24E-425E-C57F9A80FA56}"/>
              </a:ext>
            </a:extLst>
          </p:cNvPr>
          <p:cNvPicPr>
            <a:picLocks noChangeAspect="1"/>
          </p:cNvPicPr>
          <p:nvPr/>
        </p:nvPicPr>
        <p:blipFill>
          <a:blip r:embed="rId5"/>
          <a:stretch>
            <a:fillRect/>
          </a:stretch>
        </p:blipFill>
        <p:spPr>
          <a:xfrm rot="19226343" flipH="1" flipV="1">
            <a:off x="9741137" y="5949351"/>
            <a:ext cx="448280" cy="279536"/>
          </a:xfrm>
          <a:prstGeom prst="rect">
            <a:avLst/>
          </a:prstGeom>
        </p:spPr>
      </p:pic>
      <p:sp>
        <p:nvSpPr>
          <p:cNvPr id="242" name="Oval 241">
            <a:extLst>
              <a:ext uri="{FF2B5EF4-FFF2-40B4-BE49-F238E27FC236}">
                <a16:creationId xmlns:a16="http://schemas.microsoft.com/office/drawing/2014/main" id="{03986906-BB20-E1D8-7BB3-35FF2B8D9D93}"/>
              </a:ext>
            </a:extLst>
          </p:cNvPr>
          <p:cNvSpPr/>
          <p:nvPr/>
        </p:nvSpPr>
        <p:spPr>
          <a:xfrm flipH="1">
            <a:off x="9417496" y="976462"/>
            <a:ext cx="203878" cy="20387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3" name="Picture 242">
            <a:extLst>
              <a:ext uri="{FF2B5EF4-FFF2-40B4-BE49-F238E27FC236}">
                <a16:creationId xmlns:a16="http://schemas.microsoft.com/office/drawing/2014/main" id="{A5D496CC-7086-673B-67AD-13787C0DA86C}"/>
              </a:ext>
            </a:extLst>
          </p:cNvPr>
          <p:cNvPicPr>
            <a:picLocks noChangeAspect="1"/>
          </p:cNvPicPr>
          <p:nvPr/>
        </p:nvPicPr>
        <p:blipFill>
          <a:blip r:embed="rId6"/>
          <a:stretch>
            <a:fillRect/>
          </a:stretch>
        </p:blipFill>
        <p:spPr>
          <a:xfrm>
            <a:off x="8272598" y="1295415"/>
            <a:ext cx="418538" cy="359514"/>
          </a:xfrm>
          <a:prstGeom prst="rect">
            <a:avLst/>
          </a:prstGeom>
        </p:spPr>
      </p:pic>
      <p:cxnSp>
        <p:nvCxnSpPr>
          <p:cNvPr id="245" name="Connector: Elbow 109">
            <a:extLst>
              <a:ext uri="{FF2B5EF4-FFF2-40B4-BE49-F238E27FC236}">
                <a16:creationId xmlns:a16="http://schemas.microsoft.com/office/drawing/2014/main" id="{6377D2C6-FADF-DFEE-45B1-E0807FDE5646}"/>
              </a:ext>
            </a:extLst>
          </p:cNvPr>
          <p:cNvCxnSpPr>
            <a:cxnSpLocks/>
          </p:cNvCxnSpPr>
          <p:nvPr/>
        </p:nvCxnSpPr>
        <p:spPr>
          <a:xfrm rot="10800000">
            <a:off x="8720075" y="1491672"/>
            <a:ext cx="34142" cy="2070329"/>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0E57E3B-27F0-A9A9-A334-D908E901F16A}"/>
              </a:ext>
            </a:extLst>
          </p:cNvPr>
          <p:cNvCxnSpPr/>
          <p:nvPr/>
        </p:nvCxnSpPr>
        <p:spPr>
          <a:xfrm flipH="1">
            <a:off x="8588548" y="1491672"/>
            <a:ext cx="1315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7" name="Connector: Elbow 111">
            <a:extLst>
              <a:ext uri="{FF2B5EF4-FFF2-40B4-BE49-F238E27FC236}">
                <a16:creationId xmlns:a16="http://schemas.microsoft.com/office/drawing/2014/main" id="{62D81372-4ABC-48F3-3906-237A5E85DB9C}"/>
              </a:ext>
            </a:extLst>
          </p:cNvPr>
          <p:cNvCxnSpPr>
            <a:cxnSpLocks/>
          </p:cNvCxnSpPr>
          <p:nvPr/>
        </p:nvCxnSpPr>
        <p:spPr>
          <a:xfrm rot="10800000" flipH="1">
            <a:off x="9302230" y="1494569"/>
            <a:ext cx="34142" cy="2070329"/>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01917EE4-9BBD-55F7-9EDF-65702D20FDE7}"/>
              </a:ext>
            </a:extLst>
          </p:cNvPr>
          <p:cNvCxnSpPr>
            <a:cxnSpLocks/>
          </p:cNvCxnSpPr>
          <p:nvPr/>
        </p:nvCxnSpPr>
        <p:spPr>
          <a:xfrm>
            <a:off x="9333982" y="1499349"/>
            <a:ext cx="1315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49" name="Picture 248">
            <a:extLst>
              <a:ext uri="{FF2B5EF4-FFF2-40B4-BE49-F238E27FC236}">
                <a16:creationId xmlns:a16="http://schemas.microsoft.com/office/drawing/2014/main" id="{85B784A3-89FA-12B3-56BF-48BEEFBB0491}"/>
              </a:ext>
            </a:extLst>
          </p:cNvPr>
          <p:cNvPicPr>
            <a:picLocks noChangeAspect="1"/>
          </p:cNvPicPr>
          <p:nvPr/>
        </p:nvPicPr>
        <p:blipFill>
          <a:blip r:embed="rId6"/>
          <a:stretch>
            <a:fillRect/>
          </a:stretch>
        </p:blipFill>
        <p:spPr>
          <a:xfrm>
            <a:off x="9326524" y="1295415"/>
            <a:ext cx="418538" cy="359514"/>
          </a:xfrm>
          <a:prstGeom prst="rect">
            <a:avLst/>
          </a:prstGeom>
        </p:spPr>
      </p:pic>
      <p:cxnSp>
        <p:nvCxnSpPr>
          <p:cNvPr id="251" name="Straight Connector 250">
            <a:extLst>
              <a:ext uri="{FF2B5EF4-FFF2-40B4-BE49-F238E27FC236}">
                <a16:creationId xmlns:a16="http://schemas.microsoft.com/office/drawing/2014/main" id="{5EAD007F-BDB9-180D-0E76-CDF59F297C88}"/>
              </a:ext>
            </a:extLst>
          </p:cNvPr>
          <p:cNvCxnSpPr/>
          <p:nvPr/>
        </p:nvCxnSpPr>
        <p:spPr>
          <a:xfrm>
            <a:off x="9003791" y="3339624"/>
            <a:ext cx="0" cy="17358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2" name="Connector: Elbow 64">
            <a:extLst>
              <a:ext uri="{FF2B5EF4-FFF2-40B4-BE49-F238E27FC236}">
                <a16:creationId xmlns:a16="http://schemas.microsoft.com/office/drawing/2014/main" id="{F40D5E94-C233-7F1C-62C6-589F33728510}"/>
              </a:ext>
            </a:extLst>
          </p:cNvPr>
          <p:cNvCxnSpPr>
            <a:cxnSpLocks/>
          </p:cNvCxnSpPr>
          <p:nvPr/>
        </p:nvCxnSpPr>
        <p:spPr>
          <a:xfrm rot="16200000" flipH="1">
            <a:off x="8459370" y="3952436"/>
            <a:ext cx="1784714" cy="559088"/>
          </a:xfrm>
          <a:prstGeom prst="bentConnector3">
            <a:avLst>
              <a:gd name="adj1" fmla="val 86787"/>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Connector: Elbow 65">
            <a:extLst>
              <a:ext uri="{FF2B5EF4-FFF2-40B4-BE49-F238E27FC236}">
                <a16:creationId xmlns:a16="http://schemas.microsoft.com/office/drawing/2014/main" id="{81EDC56D-7446-142F-C065-AFBF3A095C8D}"/>
              </a:ext>
            </a:extLst>
          </p:cNvPr>
          <p:cNvCxnSpPr>
            <a:cxnSpLocks/>
          </p:cNvCxnSpPr>
          <p:nvPr/>
        </p:nvCxnSpPr>
        <p:spPr>
          <a:xfrm rot="5400000">
            <a:off x="7774739" y="3952437"/>
            <a:ext cx="1784714" cy="559088"/>
          </a:xfrm>
          <a:prstGeom prst="bentConnector3">
            <a:avLst>
              <a:gd name="adj1" fmla="val 86787"/>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4" name="Connector: Elbow 66">
            <a:extLst>
              <a:ext uri="{FF2B5EF4-FFF2-40B4-BE49-F238E27FC236}">
                <a16:creationId xmlns:a16="http://schemas.microsoft.com/office/drawing/2014/main" id="{F316365C-7B1E-A547-FE7B-532955795D21}"/>
              </a:ext>
            </a:extLst>
          </p:cNvPr>
          <p:cNvCxnSpPr/>
          <p:nvPr/>
        </p:nvCxnSpPr>
        <p:spPr>
          <a:xfrm rot="5400000">
            <a:off x="8069547" y="3701103"/>
            <a:ext cx="1164075" cy="441115"/>
          </a:xfrm>
          <a:prstGeom prst="bentConnector3">
            <a:avLst>
              <a:gd name="adj1" fmla="val 99350"/>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5" name="Connector: Elbow 67">
            <a:extLst>
              <a:ext uri="{FF2B5EF4-FFF2-40B4-BE49-F238E27FC236}">
                <a16:creationId xmlns:a16="http://schemas.microsoft.com/office/drawing/2014/main" id="{A2208D84-10B7-990F-53F0-497371AC321F}"/>
              </a:ext>
            </a:extLst>
          </p:cNvPr>
          <p:cNvCxnSpPr>
            <a:cxnSpLocks/>
          </p:cNvCxnSpPr>
          <p:nvPr/>
        </p:nvCxnSpPr>
        <p:spPr>
          <a:xfrm rot="16200000" flipH="1">
            <a:off x="8764069" y="3701103"/>
            <a:ext cx="1164075" cy="441115"/>
          </a:xfrm>
          <a:prstGeom prst="bentConnector3">
            <a:avLst>
              <a:gd name="adj1" fmla="val 99350"/>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6" name="Connector: Elbow 68">
            <a:extLst>
              <a:ext uri="{FF2B5EF4-FFF2-40B4-BE49-F238E27FC236}">
                <a16:creationId xmlns:a16="http://schemas.microsoft.com/office/drawing/2014/main" id="{1D514847-4406-8B48-5725-EA123546B12E}"/>
              </a:ext>
            </a:extLst>
          </p:cNvPr>
          <p:cNvCxnSpPr/>
          <p:nvPr/>
        </p:nvCxnSpPr>
        <p:spPr>
          <a:xfrm rot="5400000">
            <a:off x="8231117" y="3390782"/>
            <a:ext cx="620376" cy="518054"/>
          </a:xfrm>
          <a:prstGeom prst="bentConnector3">
            <a:avLst>
              <a:gd name="adj1" fmla="val 10043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7" name="Connector: Elbow 69">
            <a:extLst>
              <a:ext uri="{FF2B5EF4-FFF2-40B4-BE49-F238E27FC236}">
                <a16:creationId xmlns:a16="http://schemas.microsoft.com/office/drawing/2014/main" id="{DD6918EB-21CB-26D9-4887-7EB71B3A12DF}"/>
              </a:ext>
            </a:extLst>
          </p:cNvPr>
          <p:cNvCxnSpPr>
            <a:cxnSpLocks/>
          </p:cNvCxnSpPr>
          <p:nvPr/>
        </p:nvCxnSpPr>
        <p:spPr>
          <a:xfrm rot="16200000" flipH="1">
            <a:off x="9153038" y="3390782"/>
            <a:ext cx="620376" cy="518054"/>
          </a:xfrm>
          <a:prstGeom prst="bentConnector3">
            <a:avLst>
              <a:gd name="adj1" fmla="val 100435"/>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8" name="Group 257">
            <a:extLst>
              <a:ext uri="{FF2B5EF4-FFF2-40B4-BE49-F238E27FC236}">
                <a16:creationId xmlns:a16="http://schemas.microsoft.com/office/drawing/2014/main" id="{B8C2877F-CE49-7EAD-DBCC-BC10410964AC}"/>
              </a:ext>
            </a:extLst>
          </p:cNvPr>
          <p:cNvGrpSpPr/>
          <p:nvPr/>
        </p:nvGrpSpPr>
        <p:grpSpPr>
          <a:xfrm>
            <a:off x="8800332" y="3000828"/>
            <a:ext cx="428069" cy="69944"/>
            <a:chOff x="5885727" y="2980481"/>
            <a:chExt cx="482991" cy="78918"/>
          </a:xfrm>
        </p:grpSpPr>
        <p:cxnSp>
          <p:nvCxnSpPr>
            <p:cNvPr id="287" name="Straight Connector 286">
              <a:extLst>
                <a:ext uri="{FF2B5EF4-FFF2-40B4-BE49-F238E27FC236}">
                  <a16:creationId xmlns:a16="http://schemas.microsoft.com/office/drawing/2014/main" id="{685400AE-DDA4-3C77-BC22-F1BC1E85F573}"/>
                </a:ext>
              </a:extLst>
            </p:cNvPr>
            <p:cNvCxnSpPr/>
            <p:nvPr/>
          </p:nvCxnSpPr>
          <p:spPr>
            <a:xfrm>
              <a:off x="588572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41D483DA-9014-B70B-D0FD-099BDA76A096}"/>
                </a:ext>
              </a:extLst>
            </p:cNvPr>
            <p:cNvCxnSpPr>
              <a:cxnSpLocks/>
            </p:cNvCxnSpPr>
            <p:nvPr/>
          </p:nvCxnSpPr>
          <p:spPr>
            <a:xfrm>
              <a:off x="5943673"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AF58E661-8C31-6D32-37DA-2B1A4075579F}"/>
                </a:ext>
              </a:extLst>
            </p:cNvPr>
            <p:cNvCxnSpPr>
              <a:cxnSpLocks/>
            </p:cNvCxnSpPr>
            <p:nvPr/>
          </p:nvCxnSpPr>
          <p:spPr>
            <a:xfrm>
              <a:off x="600764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F10BE986-6A36-34FA-9D88-AFF8AF272E1F}"/>
                </a:ext>
              </a:extLst>
            </p:cNvPr>
            <p:cNvCxnSpPr/>
            <p:nvPr/>
          </p:nvCxnSpPr>
          <p:spPr>
            <a:xfrm>
              <a:off x="606626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C36EA4EF-F7EA-503F-1621-BCC843002E23}"/>
                </a:ext>
              </a:extLst>
            </p:cNvPr>
            <p:cNvCxnSpPr>
              <a:cxnSpLocks/>
            </p:cNvCxnSpPr>
            <p:nvPr/>
          </p:nvCxnSpPr>
          <p:spPr>
            <a:xfrm>
              <a:off x="6124208"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779251C0-B8CA-3A13-1561-D427D1E9D3C2}"/>
                </a:ext>
              </a:extLst>
            </p:cNvPr>
            <p:cNvCxnSpPr>
              <a:cxnSpLocks/>
            </p:cNvCxnSpPr>
            <p:nvPr/>
          </p:nvCxnSpPr>
          <p:spPr>
            <a:xfrm>
              <a:off x="618818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933A60C-1FA8-C7C2-9126-807D3F4BFD45}"/>
                </a:ext>
              </a:extLst>
            </p:cNvPr>
            <p:cNvCxnSpPr/>
            <p:nvPr/>
          </p:nvCxnSpPr>
          <p:spPr>
            <a:xfrm>
              <a:off x="624679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03158EB-92B9-3764-69E7-817073AFB7BC}"/>
                </a:ext>
              </a:extLst>
            </p:cNvPr>
            <p:cNvCxnSpPr>
              <a:cxnSpLocks/>
            </p:cNvCxnSpPr>
            <p:nvPr/>
          </p:nvCxnSpPr>
          <p:spPr>
            <a:xfrm>
              <a:off x="6304744"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9FE32D5D-EB63-A4A2-0DD4-97204C3294B9}"/>
                </a:ext>
              </a:extLst>
            </p:cNvPr>
            <p:cNvCxnSpPr>
              <a:cxnSpLocks/>
            </p:cNvCxnSpPr>
            <p:nvPr/>
          </p:nvCxnSpPr>
          <p:spPr>
            <a:xfrm>
              <a:off x="636871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4C103175-3E7D-11D0-FB52-1A916B56FE41}"/>
              </a:ext>
            </a:extLst>
          </p:cNvPr>
          <p:cNvGrpSpPr/>
          <p:nvPr/>
        </p:nvGrpSpPr>
        <p:grpSpPr>
          <a:xfrm>
            <a:off x="8802912" y="2665299"/>
            <a:ext cx="428069" cy="69944"/>
            <a:chOff x="5885727" y="2980481"/>
            <a:chExt cx="482991" cy="78918"/>
          </a:xfrm>
        </p:grpSpPr>
        <p:cxnSp>
          <p:nvCxnSpPr>
            <p:cNvPr id="278" name="Straight Connector 277">
              <a:extLst>
                <a:ext uri="{FF2B5EF4-FFF2-40B4-BE49-F238E27FC236}">
                  <a16:creationId xmlns:a16="http://schemas.microsoft.com/office/drawing/2014/main" id="{ADCC1580-B0F4-0C31-139A-2C8C348B3CC3}"/>
                </a:ext>
              </a:extLst>
            </p:cNvPr>
            <p:cNvCxnSpPr/>
            <p:nvPr/>
          </p:nvCxnSpPr>
          <p:spPr>
            <a:xfrm>
              <a:off x="588572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274FD38D-A833-8CF8-68B7-E5B26D612433}"/>
                </a:ext>
              </a:extLst>
            </p:cNvPr>
            <p:cNvCxnSpPr>
              <a:cxnSpLocks/>
            </p:cNvCxnSpPr>
            <p:nvPr/>
          </p:nvCxnSpPr>
          <p:spPr>
            <a:xfrm>
              <a:off x="5943673"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0F9DF15-B699-831A-1EF8-2EDFE1A51FAB}"/>
                </a:ext>
              </a:extLst>
            </p:cNvPr>
            <p:cNvCxnSpPr>
              <a:cxnSpLocks/>
            </p:cNvCxnSpPr>
            <p:nvPr/>
          </p:nvCxnSpPr>
          <p:spPr>
            <a:xfrm>
              <a:off x="6007647"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C594E412-1334-0945-7F4A-627CA57AFB5F}"/>
                </a:ext>
              </a:extLst>
            </p:cNvPr>
            <p:cNvCxnSpPr/>
            <p:nvPr/>
          </p:nvCxnSpPr>
          <p:spPr>
            <a:xfrm>
              <a:off x="606626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8A0EF140-1BD9-7F60-C53D-D641935ECFF7}"/>
                </a:ext>
              </a:extLst>
            </p:cNvPr>
            <p:cNvCxnSpPr>
              <a:cxnSpLocks/>
            </p:cNvCxnSpPr>
            <p:nvPr/>
          </p:nvCxnSpPr>
          <p:spPr>
            <a:xfrm>
              <a:off x="6124208"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93ED7CFE-ACA3-ACFC-96A3-3C2A5B5BE530}"/>
                </a:ext>
              </a:extLst>
            </p:cNvPr>
            <p:cNvCxnSpPr>
              <a:cxnSpLocks/>
            </p:cNvCxnSpPr>
            <p:nvPr/>
          </p:nvCxnSpPr>
          <p:spPr>
            <a:xfrm>
              <a:off x="6188182" y="2984164"/>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CFFFC447-068C-A121-1737-B8A54F07AE71}"/>
                </a:ext>
              </a:extLst>
            </p:cNvPr>
            <p:cNvCxnSpPr/>
            <p:nvPr/>
          </p:nvCxnSpPr>
          <p:spPr>
            <a:xfrm>
              <a:off x="624679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D80F250C-49C9-907E-6773-28AE8633EAAA}"/>
                </a:ext>
              </a:extLst>
            </p:cNvPr>
            <p:cNvCxnSpPr>
              <a:cxnSpLocks/>
            </p:cNvCxnSpPr>
            <p:nvPr/>
          </p:nvCxnSpPr>
          <p:spPr>
            <a:xfrm>
              <a:off x="6304744"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5B37AE57-00B3-1CBD-00FA-E6B497C5DD7A}"/>
                </a:ext>
              </a:extLst>
            </p:cNvPr>
            <p:cNvCxnSpPr>
              <a:cxnSpLocks/>
            </p:cNvCxnSpPr>
            <p:nvPr/>
          </p:nvCxnSpPr>
          <p:spPr>
            <a:xfrm>
              <a:off x="6368718" y="2980481"/>
              <a:ext cx="0" cy="75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0" name="Connector: Elbow 72">
            <a:extLst>
              <a:ext uri="{FF2B5EF4-FFF2-40B4-BE49-F238E27FC236}">
                <a16:creationId xmlns:a16="http://schemas.microsoft.com/office/drawing/2014/main" id="{30A5BE03-159E-5D78-1E85-8E361027D3F0}"/>
              </a:ext>
            </a:extLst>
          </p:cNvPr>
          <p:cNvCxnSpPr/>
          <p:nvPr/>
        </p:nvCxnSpPr>
        <p:spPr>
          <a:xfrm rot="5400000">
            <a:off x="8410791" y="3105791"/>
            <a:ext cx="472004" cy="183458"/>
          </a:xfrm>
          <a:prstGeom prst="bentConnector3">
            <a:avLst>
              <a:gd name="adj1" fmla="val 5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1" name="Connector: Elbow 73">
            <a:extLst>
              <a:ext uri="{FF2B5EF4-FFF2-40B4-BE49-F238E27FC236}">
                <a16:creationId xmlns:a16="http://schemas.microsoft.com/office/drawing/2014/main" id="{4C11324C-DE78-3B7F-B12E-A329215EC23A}"/>
              </a:ext>
            </a:extLst>
          </p:cNvPr>
          <p:cNvCxnSpPr>
            <a:cxnSpLocks/>
          </p:cNvCxnSpPr>
          <p:nvPr/>
        </p:nvCxnSpPr>
        <p:spPr>
          <a:xfrm rot="10800000" flipV="1">
            <a:off x="8364481" y="2927677"/>
            <a:ext cx="374041" cy="153179"/>
          </a:xfrm>
          <a:prstGeom prst="bentConnector3">
            <a:avLst>
              <a:gd name="adj1" fmla="val 10047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C77E999-0871-2952-A568-9118CC025C55}"/>
              </a:ext>
            </a:extLst>
          </p:cNvPr>
          <p:cNvCxnSpPr/>
          <p:nvPr/>
        </p:nvCxnSpPr>
        <p:spPr>
          <a:xfrm flipH="1">
            <a:off x="8202397" y="2890273"/>
            <a:ext cx="5361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3" name="Connector: Elbow 75">
            <a:extLst>
              <a:ext uri="{FF2B5EF4-FFF2-40B4-BE49-F238E27FC236}">
                <a16:creationId xmlns:a16="http://schemas.microsoft.com/office/drawing/2014/main" id="{E14935A9-A85F-F257-A4E7-DC5F46204660}"/>
              </a:ext>
            </a:extLst>
          </p:cNvPr>
          <p:cNvCxnSpPr>
            <a:cxnSpLocks/>
          </p:cNvCxnSpPr>
          <p:nvPr/>
        </p:nvCxnSpPr>
        <p:spPr>
          <a:xfrm rot="10800000">
            <a:off x="8202397" y="2348354"/>
            <a:ext cx="536126" cy="502734"/>
          </a:xfrm>
          <a:prstGeom prst="bentConnector3">
            <a:avLst>
              <a:gd name="adj1" fmla="val 702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Connector: Elbow 76">
            <a:extLst>
              <a:ext uri="{FF2B5EF4-FFF2-40B4-BE49-F238E27FC236}">
                <a16:creationId xmlns:a16="http://schemas.microsoft.com/office/drawing/2014/main" id="{591FA2C3-E112-D52C-CCB4-BEE6FFCA8C15}"/>
              </a:ext>
            </a:extLst>
          </p:cNvPr>
          <p:cNvCxnSpPr>
            <a:cxnSpLocks/>
          </p:cNvCxnSpPr>
          <p:nvPr/>
        </p:nvCxnSpPr>
        <p:spPr>
          <a:xfrm rot="16200000" flipH="1">
            <a:off x="9131521" y="3112640"/>
            <a:ext cx="472006" cy="169763"/>
          </a:xfrm>
          <a:prstGeom prst="bentConnector3">
            <a:avLst>
              <a:gd name="adj1" fmla="val 944"/>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5" name="Connector: Elbow 77">
            <a:extLst>
              <a:ext uri="{FF2B5EF4-FFF2-40B4-BE49-F238E27FC236}">
                <a16:creationId xmlns:a16="http://schemas.microsoft.com/office/drawing/2014/main" id="{7E1FF6A5-84FE-9722-DC8F-F506FADC0ACC}"/>
              </a:ext>
            </a:extLst>
          </p:cNvPr>
          <p:cNvCxnSpPr>
            <a:cxnSpLocks/>
          </p:cNvCxnSpPr>
          <p:nvPr/>
        </p:nvCxnSpPr>
        <p:spPr>
          <a:xfrm rot="10800000" flipH="1" flipV="1">
            <a:off x="9282641" y="2927678"/>
            <a:ext cx="374041" cy="153179"/>
          </a:xfrm>
          <a:prstGeom prst="bentConnector3">
            <a:avLst>
              <a:gd name="adj1" fmla="val 97619"/>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D478D73-1FB5-C9F3-214D-3A10D34518BC}"/>
              </a:ext>
            </a:extLst>
          </p:cNvPr>
          <p:cNvCxnSpPr>
            <a:cxnSpLocks/>
          </p:cNvCxnSpPr>
          <p:nvPr/>
        </p:nvCxnSpPr>
        <p:spPr>
          <a:xfrm>
            <a:off x="9282641" y="2890274"/>
            <a:ext cx="5192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7" name="Connector: Elbow 79">
            <a:extLst>
              <a:ext uri="{FF2B5EF4-FFF2-40B4-BE49-F238E27FC236}">
                <a16:creationId xmlns:a16="http://schemas.microsoft.com/office/drawing/2014/main" id="{F6E8845E-27E0-8D5D-0D3A-2FB090926A00}"/>
              </a:ext>
            </a:extLst>
          </p:cNvPr>
          <p:cNvCxnSpPr>
            <a:cxnSpLocks/>
          </p:cNvCxnSpPr>
          <p:nvPr/>
        </p:nvCxnSpPr>
        <p:spPr>
          <a:xfrm rot="10800000" flipH="1">
            <a:off x="9280859" y="2348355"/>
            <a:ext cx="536126" cy="502734"/>
          </a:xfrm>
          <a:prstGeom prst="bentConnector3">
            <a:avLst>
              <a:gd name="adj1" fmla="val 7026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FEDD997-424B-D86B-615E-37CB7E1DAF51}"/>
              </a:ext>
            </a:extLst>
          </p:cNvPr>
          <p:cNvCxnSpPr/>
          <p:nvPr/>
        </p:nvCxnSpPr>
        <p:spPr>
          <a:xfrm>
            <a:off x="8646793" y="2550075"/>
            <a:ext cx="917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5CD2041D-8BD0-02FC-83DD-DCEBD38FB7C7}"/>
              </a:ext>
            </a:extLst>
          </p:cNvPr>
          <p:cNvCxnSpPr/>
          <p:nvPr/>
        </p:nvCxnSpPr>
        <p:spPr>
          <a:xfrm>
            <a:off x="9275793" y="2550075"/>
            <a:ext cx="917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0" name="Connector: Elbow 82">
            <a:extLst>
              <a:ext uri="{FF2B5EF4-FFF2-40B4-BE49-F238E27FC236}">
                <a16:creationId xmlns:a16="http://schemas.microsoft.com/office/drawing/2014/main" id="{1A441F11-BD50-34DF-066A-916F2FA808A9}"/>
              </a:ext>
            </a:extLst>
          </p:cNvPr>
          <p:cNvCxnSpPr/>
          <p:nvPr/>
        </p:nvCxnSpPr>
        <p:spPr>
          <a:xfrm rot="16200000" flipH="1">
            <a:off x="9082282" y="2288246"/>
            <a:ext cx="539687" cy="521875"/>
          </a:xfrm>
          <a:prstGeom prst="bentConnector3">
            <a:avLst>
              <a:gd name="adj1" fmla="val 82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1751D48C-C42C-2A74-33B8-172546A0DC1F}"/>
              </a:ext>
            </a:extLst>
          </p:cNvPr>
          <p:cNvCxnSpPr>
            <a:cxnSpLocks/>
          </p:cNvCxnSpPr>
          <p:nvPr/>
        </p:nvCxnSpPr>
        <p:spPr>
          <a:xfrm flipH="1">
            <a:off x="9282642" y="2815465"/>
            <a:ext cx="33042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2" name="Group 271">
            <a:extLst>
              <a:ext uri="{FF2B5EF4-FFF2-40B4-BE49-F238E27FC236}">
                <a16:creationId xmlns:a16="http://schemas.microsoft.com/office/drawing/2014/main" id="{661B5155-2002-C452-E71F-599FF192ACFC}"/>
              </a:ext>
            </a:extLst>
          </p:cNvPr>
          <p:cNvGrpSpPr/>
          <p:nvPr/>
        </p:nvGrpSpPr>
        <p:grpSpPr>
          <a:xfrm>
            <a:off x="9283076" y="2580890"/>
            <a:ext cx="66235" cy="1755673"/>
            <a:chOff x="6430408" y="2506663"/>
            <a:chExt cx="74733" cy="1980930"/>
          </a:xfrm>
        </p:grpSpPr>
        <p:cxnSp>
          <p:nvCxnSpPr>
            <p:cNvPr id="276" name="Connector: Elbow 88">
              <a:extLst>
                <a:ext uri="{FF2B5EF4-FFF2-40B4-BE49-F238E27FC236}">
                  <a16:creationId xmlns:a16="http://schemas.microsoft.com/office/drawing/2014/main" id="{EAC115E5-3F14-C0FD-9754-C7929DE374BF}"/>
                </a:ext>
              </a:extLst>
            </p:cNvPr>
            <p:cNvCxnSpPr>
              <a:cxnSpLocks/>
            </p:cNvCxnSpPr>
            <p:nvPr/>
          </p:nvCxnSpPr>
          <p:spPr>
            <a:xfrm rot="16200000" flipH="1">
              <a:off x="5461708" y="3475363"/>
              <a:ext cx="1980930" cy="43529"/>
            </a:xfrm>
            <a:prstGeom prst="bentConnector3">
              <a:avLst>
                <a:gd name="adj1" fmla="val 15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6050D784-A31C-9BFF-99A0-1C668851B5A6}"/>
                </a:ext>
              </a:extLst>
            </p:cNvPr>
            <p:cNvCxnSpPr/>
            <p:nvPr/>
          </p:nvCxnSpPr>
          <p:spPr>
            <a:xfrm>
              <a:off x="6470762" y="4487593"/>
              <a:ext cx="343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C7F6A41B-8868-D3F7-8430-BA342CCC1005}"/>
              </a:ext>
            </a:extLst>
          </p:cNvPr>
          <p:cNvGrpSpPr/>
          <p:nvPr/>
        </p:nvGrpSpPr>
        <p:grpSpPr>
          <a:xfrm flipH="1">
            <a:off x="8661215" y="2580890"/>
            <a:ext cx="66235" cy="1755673"/>
            <a:chOff x="6430408" y="2506663"/>
            <a:chExt cx="74733" cy="1980930"/>
          </a:xfrm>
        </p:grpSpPr>
        <p:cxnSp>
          <p:nvCxnSpPr>
            <p:cNvPr id="274" name="Connector: Elbow 86">
              <a:extLst>
                <a:ext uri="{FF2B5EF4-FFF2-40B4-BE49-F238E27FC236}">
                  <a16:creationId xmlns:a16="http://schemas.microsoft.com/office/drawing/2014/main" id="{23D38355-CA05-D835-8DFC-D38FDE2310B7}"/>
                </a:ext>
              </a:extLst>
            </p:cNvPr>
            <p:cNvCxnSpPr>
              <a:cxnSpLocks/>
            </p:cNvCxnSpPr>
            <p:nvPr/>
          </p:nvCxnSpPr>
          <p:spPr>
            <a:xfrm rot="16200000" flipH="1">
              <a:off x="5461708" y="3475363"/>
              <a:ext cx="1980930" cy="43529"/>
            </a:xfrm>
            <a:prstGeom prst="bentConnector3">
              <a:avLst>
                <a:gd name="adj1" fmla="val 15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4902260E-A3D2-F907-D2F1-75D4FD55288F}"/>
                </a:ext>
              </a:extLst>
            </p:cNvPr>
            <p:cNvCxnSpPr/>
            <p:nvPr/>
          </p:nvCxnSpPr>
          <p:spPr>
            <a:xfrm>
              <a:off x="6470762" y="4487593"/>
              <a:ext cx="343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6" name="Rectangle 295">
            <a:extLst>
              <a:ext uri="{FF2B5EF4-FFF2-40B4-BE49-F238E27FC236}">
                <a16:creationId xmlns:a16="http://schemas.microsoft.com/office/drawing/2014/main" id="{E1456957-94F9-B461-6E6D-EC3B286CB257}"/>
              </a:ext>
            </a:extLst>
          </p:cNvPr>
          <p:cNvSpPr/>
          <p:nvPr/>
        </p:nvSpPr>
        <p:spPr>
          <a:xfrm>
            <a:off x="8754217" y="3424229"/>
            <a:ext cx="551086" cy="275543"/>
          </a:xfrm>
          <a:prstGeom prst="rect">
            <a:avLst/>
          </a:prstGeom>
          <a:solidFill>
            <a:schemeClr val="accent6"/>
          </a:solidFill>
          <a:ln w="12700" cap="flat" cmpd="sng" algn="ctr">
            <a:noFill/>
            <a:prstDash val="solid"/>
            <a:miter lim="800000"/>
          </a:ln>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Sound control module</a:t>
            </a:r>
          </a:p>
        </p:txBody>
      </p:sp>
      <p:sp>
        <p:nvSpPr>
          <p:cNvPr id="297" name="Rectangle 296">
            <a:extLst>
              <a:ext uri="{FF2B5EF4-FFF2-40B4-BE49-F238E27FC236}">
                <a16:creationId xmlns:a16="http://schemas.microsoft.com/office/drawing/2014/main" id="{477F8F8A-D6FE-C26F-91C2-35AFB8F67EB7}"/>
              </a:ext>
            </a:extLst>
          </p:cNvPr>
          <p:cNvSpPr/>
          <p:nvPr/>
        </p:nvSpPr>
        <p:spPr>
          <a:xfrm>
            <a:off x="8754217" y="3773864"/>
            <a:ext cx="551086" cy="275543"/>
          </a:xfrm>
          <a:prstGeom prst="rect">
            <a:avLst/>
          </a:prstGeom>
          <a:solidFill>
            <a:schemeClr val="accent6"/>
          </a:solidFill>
          <a:ln w="12700" cap="flat" cmpd="sng" algn="ctr">
            <a:noFill/>
            <a:prstDash val="solid"/>
            <a:miter lim="800000"/>
          </a:ln>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5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Safety Module</a:t>
            </a:r>
          </a:p>
        </p:txBody>
      </p:sp>
      <p:cxnSp>
        <p:nvCxnSpPr>
          <p:cNvPr id="298" name="Connector: Elbow 57">
            <a:extLst>
              <a:ext uri="{FF2B5EF4-FFF2-40B4-BE49-F238E27FC236}">
                <a16:creationId xmlns:a16="http://schemas.microsoft.com/office/drawing/2014/main" id="{5094E0B4-329E-DB14-3B2A-D03DB73FA264}"/>
              </a:ext>
            </a:extLst>
          </p:cNvPr>
          <p:cNvCxnSpPr>
            <a:cxnSpLocks/>
            <a:stCxn id="242" idx="6"/>
            <a:endCxn id="297" idx="3"/>
          </p:cNvCxnSpPr>
          <p:nvPr/>
        </p:nvCxnSpPr>
        <p:spPr>
          <a:xfrm rot="10800000" flipV="1">
            <a:off x="9305303" y="1078400"/>
            <a:ext cx="112193" cy="2833234"/>
          </a:xfrm>
          <a:prstGeom prst="bentConnector3">
            <a:avLst>
              <a:gd name="adj1"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0" name="Connector: Elbow 126">
            <a:extLst>
              <a:ext uri="{FF2B5EF4-FFF2-40B4-BE49-F238E27FC236}">
                <a16:creationId xmlns:a16="http://schemas.microsoft.com/office/drawing/2014/main" id="{FED4E71A-61B9-BD9E-F9DF-AE4DEA5C4172}"/>
              </a:ext>
            </a:extLst>
          </p:cNvPr>
          <p:cNvCxnSpPr/>
          <p:nvPr/>
        </p:nvCxnSpPr>
        <p:spPr>
          <a:xfrm flipH="1" flipV="1">
            <a:off x="8331176" y="825730"/>
            <a:ext cx="416950" cy="3103127"/>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FC11C59F-79CA-D39C-1359-0345BBC87587}"/>
              </a:ext>
            </a:extLst>
          </p:cNvPr>
          <p:cNvCxnSpPr/>
          <p:nvPr/>
        </p:nvCxnSpPr>
        <p:spPr>
          <a:xfrm flipH="1">
            <a:off x="8236444" y="825730"/>
            <a:ext cx="947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3" name="Connector: Elbow 121">
            <a:extLst>
              <a:ext uri="{FF2B5EF4-FFF2-40B4-BE49-F238E27FC236}">
                <a16:creationId xmlns:a16="http://schemas.microsoft.com/office/drawing/2014/main" id="{ACECCB0C-7F4E-0A14-D718-FA57025EF67F}"/>
              </a:ext>
            </a:extLst>
          </p:cNvPr>
          <p:cNvCxnSpPr>
            <a:stCxn id="297" idx="3"/>
          </p:cNvCxnSpPr>
          <p:nvPr/>
        </p:nvCxnSpPr>
        <p:spPr>
          <a:xfrm flipV="1">
            <a:off x="9305303" y="832411"/>
            <a:ext cx="416950" cy="3103127"/>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783C1CB-112C-C9A8-8FD5-4251A9C1580D}"/>
              </a:ext>
            </a:extLst>
          </p:cNvPr>
          <p:cNvCxnSpPr/>
          <p:nvPr/>
        </p:nvCxnSpPr>
        <p:spPr>
          <a:xfrm>
            <a:off x="9722253" y="832411"/>
            <a:ext cx="947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6" name="Oval 305">
            <a:extLst>
              <a:ext uri="{FF2B5EF4-FFF2-40B4-BE49-F238E27FC236}">
                <a16:creationId xmlns:a16="http://schemas.microsoft.com/office/drawing/2014/main" id="{511E75BF-7BD8-4786-A40A-54B55E946810}"/>
              </a:ext>
            </a:extLst>
          </p:cNvPr>
          <p:cNvSpPr/>
          <p:nvPr/>
        </p:nvSpPr>
        <p:spPr>
          <a:xfrm>
            <a:off x="8007210" y="2233728"/>
            <a:ext cx="203878" cy="20387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7" name="Oval 306">
            <a:extLst>
              <a:ext uri="{FF2B5EF4-FFF2-40B4-BE49-F238E27FC236}">
                <a16:creationId xmlns:a16="http://schemas.microsoft.com/office/drawing/2014/main" id="{EEF6A0FC-CE7A-599B-DACC-F95A08F1C33B}"/>
              </a:ext>
            </a:extLst>
          </p:cNvPr>
          <p:cNvSpPr/>
          <p:nvPr/>
        </p:nvSpPr>
        <p:spPr>
          <a:xfrm>
            <a:off x="7913093" y="2617809"/>
            <a:ext cx="299233" cy="522126"/>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8" name="Oval 307">
            <a:extLst>
              <a:ext uri="{FF2B5EF4-FFF2-40B4-BE49-F238E27FC236}">
                <a16:creationId xmlns:a16="http://schemas.microsoft.com/office/drawing/2014/main" id="{D1173E44-D47E-39D9-EA86-1BC0A7765D52}"/>
              </a:ext>
            </a:extLst>
          </p:cNvPr>
          <p:cNvSpPr/>
          <p:nvPr/>
        </p:nvSpPr>
        <p:spPr>
          <a:xfrm>
            <a:off x="7970979" y="3815109"/>
            <a:ext cx="318766" cy="318766"/>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9" name="Oval 308">
            <a:extLst>
              <a:ext uri="{FF2B5EF4-FFF2-40B4-BE49-F238E27FC236}">
                <a16:creationId xmlns:a16="http://schemas.microsoft.com/office/drawing/2014/main" id="{2EBB8EB1-25ED-D5E7-5106-D77697851B69}"/>
              </a:ext>
            </a:extLst>
          </p:cNvPr>
          <p:cNvSpPr/>
          <p:nvPr/>
        </p:nvSpPr>
        <p:spPr>
          <a:xfrm>
            <a:off x="8086782" y="3674035"/>
            <a:ext cx="87158" cy="8715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0" name="Oval 309">
            <a:extLst>
              <a:ext uri="{FF2B5EF4-FFF2-40B4-BE49-F238E27FC236}">
                <a16:creationId xmlns:a16="http://schemas.microsoft.com/office/drawing/2014/main" id="{C8BF26B5-3F91-B9A9-3DAE-8AE2D8E7EACD}"/>
              </a:ext>
            </a:extLst>
          </p:cNvPr>
          <p:cNvSpPr/>
          <p:nvPr/>
        </p:nvSpPr>
        <p:spPr>
          <a:xfrm>
            <a:off x="8296108" y="5120396"/>
            <a:ext cx="203878" cy="20387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1" name="Oval 310">
            <a:extLst>
              <a:ext uri="{FF2B5EF4-FFF2-40B4-BE49-F238E27FC236}">
                <a16:creationId xmlns:a16="http://schemas.microsoft.com/office/drawing/2014/main" id="{7A24B55C-1E1A-E147-3284-6DC25FC1D5D0}"/>
              </a:ext>
            </a:extLst>
          </p:cNvPr>
          <p:cNvSpPr/>
          <p:nvPr/>
        </p:nvSpPr>
        <p:spPr>
          <a:xfrm>
            <a:off x="8354467" y="5380643"/>
            <a:ext cx="87158" cy="8715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2" name="Oval 311">
            <a:extLst>
              <a:ext uri="{FF2B5EF4-FFF2-40B4-BE49-F238E27FC236}">
                <a16:creationId xmlns:a16="http://schemas.microsoft.com/office/drawing/2014/main" id="{E06F8782-D24A-C963-BE36-C23CC5097202}"/>
              </a:ext>
            </a:extLst>
          </p:cNvPr>
          <p:cNvSpPr/>
          <p:nvPr/>
        </p:nvSpPr>
        <p:spPr>
          <a:xfrm>
            <a:off x="8889014" y="2170324"/>
            <a:ext cx="203878" cy="20387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3" name="Oval 312">
            <a:extLst>
              <a:ext uri="{FF2B5EF4-FFF2-40B4-BE49-F238E27FC236}">
                <a16:creationId xmlns:a16="http://schemas.microsoft.com/office/drawing/2014/main" id="{3E1A1F67-9C91-21A1-3AC9-82CFFC3CF5BE}"/>
              </a:ext>
            </a:extLst>
          </p:cNvPr>
          <p:cNvSpPr/>
          <p:nvPr/>
        </p:nvSpPr>
        <p:spPr>
          <a:xfrm>
            <a:off x="8875992" y="2083166"/>
            <a:ext cx="87158" cy="8715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4" name="Oval 313">
            <a:extLst>
              <a:ext uri="{FF2B5EF4-FFF2-40B4-BE49-F238E27FC236}">
                <a16:creationId xmlns:a16="http://schemas.microsoft.com/office/drawing/2014/main" id="{F24083CC-275D-F58D-AEF1-2AE83440935F}"/>
              </a:ext>
            </a:extLst>
          </p:cNvPr>
          <p:cNvSpPr/>
          <p:nvPr/>
        </p:nvSpPr>
        <p:spPr>
          <a:xfrm>
            <a:off x="8724562" y="5090273"/>
            <a:ext cx="580740" cy="580740"/>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5" name="Oval 314">
            <a:extLst>
              <a:ext uri="{FF2B5EF4-FFF2-40B4-BE49-F238E27FC236}">
                <a16:creationId xmlns:a16="http://schemas.microsoft.com/office/drawing/2014/main" id="{5EF96BFE-3957-AAF2-7BA1-ECD85BEB1005}"/>
              </a:ext>
            </a:extLst>
          </p:cNvPr>
          <p:cNvSpPr>
            <a:spLocks noChangeAspect="1"/>
          </p:cNvSpPr>
          <p:nvPr/>
        </p:nvSpPr>
        <p:spPr>
          <a:xfrm>
            <a:off x="8305135" y="3079153"/>
            <a:ext cx="121563" cy="12156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6" name="Oval 315">
            <a:extLst>
              <a:ext uri="{FF2B5EF4-FFF2-40B4-BE49-F238E27FC236}">
                <a16:creationId xmlns:a16="http://schemas.microsoft.com/office/drawing/2014/main" id="{962DAC1C-FC03-6C24-1A28-F4EFEE690547}"/>
              </a:ext>
            </a:extLst>
          </p:cNvPr>
          <p:cNvSpPr>
            <a:spLocks noChangeAspect="1"/>
          </p:cNvSpPr>
          <p:nvPr/>
        </p:nvSpPr>
        <p:spPr>
          <a:xfrm>
            <a:off x="8315962" y="4435788"/>
            <a:ext cx="121563" cy="12156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7" name="Oval 316">
            <a:extLst>
              <a:ext uri="{FF2B5EF4-FFF2-40B4-BE49-F238E27FC236}">
                <a16:creationId xmlns:a16="http://schemas.microsoft.com/office/drawing/2014/main" id="{3C1A050E-5C13-FF7D-D946-7214EE368597}"/>
              </a:ext>
            </a:extLst>
          </p:cNvPr>
          <p:cNvSpPr/>
          <p:nvPr/>
        </p:nvSpPr>
        <p:spPr>
          <a:xfrm flipH="1">
            <a:off x="9808334" y="2231040"/>
            <a:ext cx="203878" cy="20387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8" name="Oval 317">
            <a:extLst>
              <a:ext uri="{FF2B5EF4-FFF2-40B4-BE49-F238E27FC236}">
                <a16:creationId xmlns:a16="http://schemas.microsoft.com/office/drawing/2014/main" id="{5AA3DF5A-5C22-DF4A-9205-3E1A4D603C87}"/>
              </a:ext>
            </a:extLst>
          </p:cNvPr>
          <p:cNvSpPr/>
          <p:nvPr/>
        </p:nvSpPr>
        <p:spPr>
          <a:xfrm flipH="1">
            <a:off x="9807095" y="2615121"/>
            <a:ext cx="299233" cy="522126"/>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9" name="Oval 318">
            <a:extLst>
              <a:ext uri="{FF2B5EF4-FFF2-40B4-BE49-F238E27FC236}">
                <a16:creationId xmlns:a16="http://schemas.microsoft.com/office/drawing/2014/main" id="{1F2DE106-D0CC-D98D-F56E-B52A009016C9}"/>
              </a:ext>
            </a:extLst>
          </p:cNvPr>
          <p:cNvSpPr/>
          <p:nvPr/>
        </p:nvSpPr>
        <p:spPr>
          <a:xfrm flipH="1">
            <a:off x="9729676" y="3812421"/>
            <a:ext cx="318766" cy="318766"/>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0" name="Oval 319">
            <a:extLst>
              <a:ext uri="{FF2B5EF4-FFF2-40B4-BE49-F238E27FC236}">
                <a16:creationId xmlns:a16="http://schemas.microsoft.com/office/drawing/2014/main" id="{5D432401-86E1-B40F-C3C2-CBDC9EBB755F}"/>
              </a:ext>
            </a:extLst>
          </p:cNvPr>
          <p:cNvSpPr/>
          <p:nvPr/>
        </p:nvSpPr>
        <p:spPr>
          <a:xfrm flipH="1">
            <a:off x="9845480" y="3671347"/>
            <a:ext cx="87158" cy="8715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1" name="Oval 320">
            <a:extLst>
              <a:ext uri="{FF2B5EF4-FFF2-40B4-BE49-F238E27FC236}">
                <a16:creationId xmlns:a16="http://schemas.microsoft.com/office/drawing/2014/main" id="{509B5327-60DF-E9F5-4D49-FAEAE1DD1BE1}"/>
              </a:ext>
            </a:extLst>
          </p:cNvPr>
          <p:cNvSpPr/>
          <p:nvPr/>
        </p:nvSpPr>
        <p:spPr>
          <a:xfrm flipH="1">
            <a:off x="9519435" y="5117708"/>
            <a:ext cx="203878" cy="20387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2" name="Oval 321">
            <a:extLst>
              <a:ext uri="{FF2B5EF4-FFF2-40B4-BE49-F238E27FC236}">
                <a16:creationId xmlns:a16="http://schemas.microsoft.com/office/drawing/2014/main" id="{2ABA50E2-5044-5027-B44C-331130A1C8E9}"/>
              </a:ext>
            </a:extLst>
          </p:cNvPr>
          <p:cNvSpPr/>
          <p:nvPr/>
        </p:nvSpPr>
        <p:spPr>
          <a:xfrm flipH="1">
            <a:off x="9577795" y="5377955"/>
            <a:ext cx="87158" cy="8715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3" name="Oval 322">
            <a:extLst>
              <a:ext uri="{FF2B5EF4-FFF2-40B4-BE49-F238E27FC236}">
                <a16:creationId xmlns:a16="http://schemas.microsoft.com/office/drawing/2014/main" id="{B38151A6-F460-8D8D-8D89-E94DE2736DF6}"/>
              </a:ext>
            </a:extLst>
          </p:cNvPr>
          <p:cNvSpPr>
            <a:spLocks noChangeAspect="1"/>
          </p:cNvSpPr>
          <p:nvPr/>
        </p:nvSpPr>
        <p:spPr>
          <a:xfrm flipH="1">
            <a:off x="9592723" y="3076465"/>
            <a:ext cx="121563" cy="12156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4" name="Oval 323">
            <a:extLst>
              <a:ext uri="{FF2B5EF4-FFF2-40B4-BE49-F238E27FC236}">
                <a16:creationId xmlns:a16="http://schemas.microsoft.com/office/drawing/2014/main" id="{740C3A5E-D5E2-4AF1-6B67-B53000EA401D}"/>
              </a:ext>
            </a:extLst>
          </p:cNvPr>
          <p:cNvSpPr>
            <a:spLocks noChangeAspect="1"/>
          </p:cNvSpPr>
          <p:nvPr/>
        </p:nvSpPr>
        <p:spPr>
          <a:xfrm flipH="1">
            <a:off x="9581896" y="4433100"/>
            <a:ext cx="121563" cy="121563"/>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5" name="Oval 324">
            <a:extLst>
              <a:ext uri="{FF2B5EF4-FFF2-40B4-BE49-F238E27FC236}">
                <a16:creationId xmlns:a16="http://schemas.microsoft.com/office/drawing/2014/main" id="{15B7C255-F674-420E-8F80-F22D405D4041}"/>
              </a:ext>
            </a:extLst>
          </p:cNvPr>
          <p:cNvSpPr/>
          <p:nvPr/>
        </p:nvSpPr>
        <p:spPr>
          <a:xfrm>
            <a:off x="8185439" y="2405351"/>
            <a:ext cx="87158" cy="8715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6" name="Oval 325">
            <a:extLst>
              <a:ext uri="{FF2B5EF4-FFF2-40B4-BE49-F238E27FC236}">
                <a16:creationId xmlns:a16="http://schemas.microsoft.com/office/drawing/2014/main" id="{4552A46F-7C42-E167-2CC2-E560F31BEAAC}"/>
              </a:ext>
            </a:extLst>
          </p:cNvPr>
          <p:cNvSpPr/>
          <p:nvPr/>
        </p:nvSpPr>
        <p:spPr>
          <a:xfrm>
            <a:off x="9745062" y="2401675"/>
            <a:ext cx="87158" cy="87158"/>
          </a:xfrm>
          <a:prstGeom prst="ellipse">
            <a:avLst/>
          </a:prstGeom>
          <a:solidFill>
            <a:srgbClr val="A1EFF7"/>
          </a:soli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327" name="Connector: Elbow 130">
            <a:extLst>
              <a:ext uri="{FF2B5EF4-FFF2-40B4-BE49-F238E27FC236}">
                <a16:creationId xmlns:a16="http://schemas.microsoft.com/office/drawing/2014/main" id="{117D4C45-116B-31FB-1826-0B4B366554BA}"/>
              </a:ext>
            </a:extLst>
          </p:cNvPr>
          <p:cNvCxnSpPr>
            <a:cxnSpLocks/>
            <a:endCxn id="240" idx="2"/>
          </p:cNvCxnSpPr>
          <p:nvPr/>
        </p:nvCxnSpPr>
        <p:spPr>
          <a:xfrm rot="5400000">
            <a:off x="7508686" y="4677808"/>
            <a:ext cx="1926527" cy="679227"/>
          </a:xfrm>
          <a:prstGeom prst="bentConnector3">
            <a:avLst>
              <a:gd name="adj1" fmla="val 40321"/>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Connector: Elbow 134">
            <a:extLst>
              <a:ext uri="{FF2B5EF4-FFF2-40B4-BE49-F238E27FC236}">
                <a16:creationId xmlns:a16="http://schemas.microsoft.com/office/drawing/2014/main" id="{7F3D8F34-7348-0CCA-179E-76534D117678}"/>
              </a:ext>
            </a:extLst>
          </p:cNvPr>
          <p:cNvCxnSpPr>
            <a:cxnSpLocks/>
          </p:cNvCxnSpPr>
          <p:nvPr/>
        </p:nvCxnSpPr>
        <p:spPr>
          <a:xfrm rot="16200000" flipH="1">
            <a:off x="8566616" y="4671127"/>
            <a:ext cx="1926527" cy="679227"/>
          </a:xfrm>
          <a:prstGeom prst="bentConnector3">
            <a:avLst>
              <a:gd name="adj1" fmla="val 40321"/>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30" name="TextBox 329">
            <a:extLst>
              <a:ext uri="{FF2B5EF4-FFF2-40B4-BE49-F238E27FC236}">
                <a16:creationId xmlns:a16="http://schemas.microsoft.com/office/drawing/2014/main" id="{564D7D22-E977-5329-4940-043146558D16}"/>
              </a:ext>
            </a:extLst>
          </p:cNvPr>
          <p:cNvSpPr txBox="1"/>
          <p:nvPr/>
        </p:nvSpPr>
        <p:spPr>
          <a:xfrm>
            <a:off x="777240" y="1687815"/>
            <a:ext cx="4560879" cy="4311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marR="0" lvl="0" fontAlgn="auto">
              <a:lnSpc>
                <a:spcPts val="1900"/>
              </a:lnSpc>
              <a:spcBef>
                <a:spcPts val="0"/>
              </a:spcBef>
              <a:spcAft>
                <a:spcPts val="1000"/>
              </a:spcAft>
              <a:buSzTx/>
              <a:tabLst/>
              <a:defRPr/>
            </a:pPr>
            <a:r>
              <a:rPr lang="en-US" sz="1700"/>
              <a:t>THE SAFETY SYSTEM CONSISTS OF WARNING CHIMES, EXTERNAL NOISE GENERATION, DISTANCE WARNINGS, AND OTHER FEATURES REQUIRE:</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Use of source unit</a:t>
            </a:r>
          </a:p>
          <a:p>
            <a:pPr marL="268288" marR="0" lvl="0" indent="-268288" fontAlgn="auto">
              <a:lnSpc>
                <a:spcPts val="1800"/>
              </a:lnSpc>
              <a:spcBef>
                <a:spcPts val="0"/>
              </a:spcBef>
              <a:spcAft>
                <a:spcPts val="300"/>
              </a:spcAft>
              <a:buSzTx/>
              <a:buFont typeface="Arial" panose="020B0604020202020204" pitchFamily="34" charset="0"/>
              <a:buChar char="•"/>
              <a:tabLst/>
              <a:defRPr/>
            </a:pPr>
            <a:r>
              <a:rPr lang="en-US" sz="1700" b="0"/>
              <a:t>Use of existing and additional transducers</a:t>
            </a:r>
          </a:p>
          <a:p>
            <a:pPr marL="581025" marR="0" lvl="0" indent="-279400" fontAlgn="auto">
              <a:lnSpc>
                <a:spcPts val="1800"/>
              </a:lnSpc>
              <a:spcBef>
                <a:spcPts val="0"/>
              </a:spcBef>
              <a:spcAft>
                <a:spcPts val="300"/>
              </a:spcAft>
              <a:buSzTx/>
              <a:buFont typeface="System Font Regular"/>
              <a:buChar char="–"/>
              <a:defRPr/>
            </a:pPr>
            <a:r>
              <a:rPr lang="en-US" sz="1700" b="0"/>
              <a:t>Speakers</a:t>
            </a:r>
          </a:p>
          <a:p>
            <a:pPr marL="581025" marR="0" lvl="0" indent="-279400" fontAlgn="auto">
              <a:lnSpc>
                <a:spcPts val="1800"/>
              </a:lnSpc>
              <a:spcBef>
                <a:spcPts val="0"/>
              </a:spcBef>
              <a:spcAft>
                <a:spcPts val="300"/>
              </a:spcAft>
              <a:buSzTx/>
              <a:buFont typeface="System Font Regular"/>
              <a:buChar char="–"/>
              <a:defRPr/>
            </a:pPr>
            <a:r>
              <a:rPr lang="en-US" sz="1700" b="0"/>
              <a:t>Microphones</a:t>
            </a:r>
          </a:p>
          <a:p>
            <a:pPr marL="581025" marR="0" lvl="0" indent="-279400" fontAlgn="auto">
              <a:lnSpc>
                <a:spcPts val="1800"/>
              </a:lnSpc>
              <a:spcBef>
                <a:spcPts val="0"/>
              </a:spcBef>
              <a:spcAft>
                <a:spcPts val="1000"/>
              </a:spcAft>
              <a:buSzTx/>
              <a:buFont typeface="System Font Regular"/>
              <a:buChar char="–"/>
              <a:defRPr/>
            </a:pPr>
            <a:r>
              <a:rPr lang="en-US" sz="1700" b="0"/>
              <a:t>Tactile</a:t>
            </a:r>
          </a:p>
          <a:p>
            <a:pPr marL="268288" marR="0" lvl="0" indent="-268288" fontAlgn="auto">
              <a:lnSpc>
                <a:spcPts val="1800"/>
              </a:lnSpc>
              <a:spcBef>
                <a:spcPts val="0"/>
              </a:spcBef>
              <a:spcAft>
                <a:spcPts val="400"/>
              </a:spcAft>
              <a:buSzTx/>
              <a:buFont typeface="Arial" panose="020B0604020202020204" pitchFamily="34" charset="0"/>
              <a:buChar char="•"/>
              <a:tabLst/>
              <a:defRPr/>
            </a:pPr>
            <a:r>
              <a:rPr lang="en-US" sz="1700" b="0"/>
              <a:t>Amplifier or dedicated module</a:t>
            </a:r>
          </a:p>
          <a:p>
            <a:pPr marL="581025" indent="-279400">
              <a:lnSpc>
                <a:spcPts val="1800"/>
              </a:lnSpc>
              <a:spcAft>
                <a:spcPts val="1000"/>
              </a:spcAft>
              <a:buFont typeface="System Font Regular"/>
              <a:buChar char="–"/>
              <a:tabLst/>
              <a:defRPr/>
            </a:pPr>
            <a:r>
              <a:rPr lang="en-US" sz="1700" b="0"/>
              <a:t>With DSP and additional SW</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Additional sensors</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Digital acoustic tuning parameters</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Wiring</a:t>
            </a:r>
          </a:p>
        </p:txBody>
      </p:sp>
      <p:sp>
        <p:nvSpPr>
          <p:cNvPr id="2" name="Slide Number Placeholder 2">
            <a:extLst>
              <a:ext uri="{FF2B5EF4-FFF2-40B4-BE49-F238E27FC236}">
                <a16:creationId xmlns:a16="http://schemas.microsoft.com/office/drawing/2014/main" id="{C5E42D96-9829-F47D-5365-EADB9F058314}"/>
              </a:ext>
            </a:extLst>
          </p:cNvPr>
          <p:cNvSpPr txBox="1">
            <a:spLocks/>
          </p:cNvSpPr>
          <p:nvPr/>
        </p:nvSpPr>
        <p:spPr>
          <a:xfrm rot="10800000" flipV="1">
            <a:off x="11531907"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CB4B4D-7CA3-9044-876B-883B54F8677D}" type="slidenum">
              <a:rPr lang="en-CA" smtClean="0">
                <a:solidFill>
                  <a:prstClr val="white">
                    <a:lumMod val="75000"/>
                  </a:prstClr>
                </a:solidFill>
              </a:rPr>
              <a:pPr>
                <a:defRPr/>
              </a:pPr>
              <a:t>7</a:t>
            </a:fld>
            <a:endParaRPr lang="en-CA">
              <a:solidFill>
                <a:prstClr val="white">
                  <a:lumMod val="75000"/>
                </a:prstClr>
              </a:solidFill>
            </a:endParaRPr>
          </a:p>
        </p:txBody>
      </p:sp>
      <p:sp>
        <p:nvSpPr>
          <p:cNvPr id="3" name="Rectangle 2">
            <a:extLst>
              <a:ext uri="{FF2B5EF4-FFF2-40B4-BE49-F238E27FC236}">
                <a16:creationId xmlns:a16="http://schemas.microsoft.com/office/drawing/2014/main" id="{C13D1B60-FAA3-3430-8065-C9414D017842}"/>
              </a:ext>
            </a:extLst>
          </p:cNvPr>
          <p:cNvSpPr/>
          <p:nvPr/>
        </p:nvSpPr>
        <p:spPr>
          <a:xfrm>
            <a:off x="8693824" y="2387138"/>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860"/>
              </a:lnSpc>
            </a:pPr>
            <a:r>
              <a:rPr lang="en-US" sz="900"/>
              <a:t>Source Unit</a:t>
            </a:r>
          </a:p>
        </p:txBody>
      </p:sp>
      <p:sp>
        <p:nvSpPr>
          <p:cNvPr id="4" name="Rectangle 3">
            <a:extLst>
              <a:ext uri="{FF2B5EF4-FFF2-40B4-BE49-F238E27FC236}">
                <a16:creationId xmlns:a16="http://schemas.microsoft.com/office/drawing/2014/main" id="{4F76375B-2986-78FC-0F81-6DB75586DA11}"/>
              </a:ext>
            </a:extLst>
          </p:cNvPr>
          <p:cNvSpPr/>
          <p:nvPr/>
        </p:nvSpPr>
        <p:spPr>
          <a:xfrm>
            <a:off x="8693824" y="2725741"/>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60"/>
              </a:lnSpc>
            </a:pPr>
            <a:r>
              <a:rPr lang="en-US" sz="900"/>
              <a:t>Amplifier</a:t>
            </a:r>
          </a:p>
        </p:txBody>
      </p:sp>
      <p:sp>
        <p:nvSpPr>
          <p:cNvPr id="5" name="Rectangle 4">
            <a:extLst>
              <a:ext uri="{FF2B5EF4-FFF2-40B4-BE49-F238E27FC236}">
                <a16:creationId xmlns:a16="http://schemas.microsoft.com/office/drawing/2014/main" id="{EE53A19B-7B55-0A3C-A6CF-1C0AFEBDAE68}"/>
              </a:ext>
            </a:extLst>
          </p:cNvPr>
          <p:cNvSpPr/>
          <p:nvPr/>
        </p:nvSpPr>
        <p:spPr>
          <a:xfrm>
            <a:off x="8693824" y="3064344"/>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60"/>
              </a:lnSpc>
            </a:pPr>
            <a:r>
              <a:rPr lang="en-US" sz="900"/>
              <a:t>Amplifier</a:t>
            </a:r>
          </a:p>
        </p:txBody>
      </p:sp>
      <p:sp>
        <p:nvSpPr>
          <p:cNvPr id="6" name="Rectangle 5">
            <a:extLst>
              <a:ext uri="{FF2B5EF4-FFF2-40B4-BE49-F238E27FC236}">
                <a16:creationId xmlns:a16="http://schemas.microsoft.com/office/drawing/2014/main" id="{D18D9B90-CA3F-B10F-81EF-808FCB539A72}"/>
              </a:ext>
            </a:extLst>
          </p:cNvPr>
          <p:cNvSpPr/>
          <p:nvPr/>
        </p:nvSpPr>
        <p:spPr>
          <a:xfrm>
            <a:off x="8693824" y="3402947"/>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60"/>
              </a:lnSpc>
            </a:pPr>
            <a:r>
              <a:rPr lang="en-US" sz="800"/>
              <a:t>Sound Control Module</a:t>
            </a:r>
          </a:p>
        </p:txBody>
      </p:sp>
      <p:sp>
        <p:nvSpPr>
          <p:cNvPr id="7" name="Rectangle 6">
            <a:extLst>
              <a:ext uri="{FF2B5EF4-FFF2-40B4-BE49-F238E27FC236}">
                <a16:creationId xmlns:a16="http://schemas.microsoft.com/office/drawing/2014/main" id="{146BF0DF-656E-8070-E4EB-BFF0B620DC7A}"/>
              </a:ext>
            </a:extLst>
          </p:cNvPr>
          <p:cNvSpPr/>
          <p:nvPr/>
        </p:nvSpPr>
        <p:spPr>
          <a:xfrm>
            <a:off x="8693824" y="3741549"/>
            <a:ext cx="638218" cy="307723"/>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60"/>
              </a:lnSpc>
            </a:pPr>
            <a:r>
              <a:rPr lang="en-US" sz="900"/>
              <a:t>Safety Module</a:t>
            </a:r>
          </a:p>
        </p:txBody>
      </p:sp>
    </p:spTree>
    <p:extLst>
      <p:ext uri="{BB962C8B-B14F-4D97-AF65-F5344CB8AC3E}">
        <p14:creationId xmlns:p14="http://schemas.microsoft.com/office/powerpoint/2010/main" val="3913393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233CD5-F1C1-D647-7CE2-FC4487062D7E}"/>
              </a:ext>
            </a:extLst>
          </p:cNvPr>
          <p:cNvSpPr>
            <a:spLocks noGrp="1"/>
          </p:cNvSpPr>
          <p:nvPr>
            <p:ph type="title"/>
          </p:nvPr>
        </p:nvSpPr>
        <p:spPr/>
        <p:txBody>
          <a:bodyPr/>
          <a:lstStyle/>
          <a:p>
            <a:r>
              <a:rPr lang="en-US"/>
              <a:t>Software</a:t>
            </a:r>
          </a:p>
        </p:txBody>
      </p:sp>
      <p:sp>
        <p:nvSpPr>
          <p:cNvPr id="70" name="Text Placeholder 69">
            <a:extLst>
              <a:ext uri="{FF2B5EF4-FFF2-40B4-BE49-F238E27FC236}">
                <a16:creationId xmlns:a16="http://schemas.microsoft.com/office/drawing/2014/main" id="{0C7BC5B8-77C0-7452-C2CD-777EEF8A001F}"/>
              </a:ext>
            </a:extLst>
          </p:cNvPr>
          <p:cNvSpPr>
            <a:spLocks noGrp="1"/>
          </p:cNvSpPr>
          <p:nvPr>
            <p:ph type="body" sz="quarter" idx="11"/>
          </p:nvPr>
        </p:nvSpPr>
        <p:spPr/>
        <p:txBody>
          <a:bodyPr/>
          <a:lstStyle/>
          <a:p>
            <a:r>
              <a:rPr lang="en-US"/>
              <a:t>ACOUSTIC SYSTEM</a:t>
            </a:r>
          </a:p>
        </p:txBody>
      </p:sp>
      <p:cxnSp>
        <p:nvCxnSpPr>
          <p:cNvPr id="62" name="Straight Arrow Connector 61">
            <a:extLst>
              <a:ext uri="{FF2B5EF4-FFF2-40B4-BE49-F238E27FC236}">
                <a16:creationId xmlns:a16="http://schemas.microsoft.com/office/drawing/2014/main" id="{6BFC4F45-B6BB-CBB3-EC22-46007E0B4766}"/>
              </a:ext>
            </a:extLst>
          </p:cNvPr>
          <p:cNvCxnSpPr>
            <a:cxnSpLocks/>
          </p:cNvCxnSpPr>
          <p:nvPr/>
        </p:nvCxnSpPr>
        <p:spPr>
          <a:xfrm flipH="1" flipV="1">
            <a:off x="8001159" y="1340768"/>
            <a:ext cx="1872208" cy="1512168"/>
          </a:xfrm>
          <a:prstGeom prst="straightConnector1">
            <a:avLst/>
          </a:prstGeom>
          <a:ln w="12700">
            <a:solidFill>
              <a:srgbClr val="1371DC"/>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AA208CF-4599-B801-4733-7497F94294B5}"/>
              </a:ext>
            </a:extLst>
          </p:cNvPr>
          <p:cNvCxnSpPr>
            <a:cxnSpLocks/>
          </p:cNvCxnSpPr>
          <p:nvPr/>
        </p:nvCxnSpPr>
        <p:spPr>
          <a:xfrm flipH="1" flipV="1">
            <a:off x="8004842" y="2446676"/>
            <a:ext cx="1835574" cy="622284"/>
          </a:xfrm>
          <a:prstGeom prst="straightConnector1">
            <a:avLst/>
          </a:prstGeom>
          <a:ln w="12700">
            <a:solidFill>
              <a:srgbClr val="1371DC"/>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pic>
        <p:nvPicPr>
          <p:cNvPr id="208" name="Picture 207">
            <a:extLst>
              <a:ext uri="{FF2B5EF4-FFF2-40B4-BE49-F238E27FC236}">
                <a16:creationId xmlns:a16="http://schemas.microsoft.com/office/drawing/2014/main" id="{D50E37DE-47F9-E6B4-D8F1-9E5B0857EA05}"/>
              </a:ext>
            </a:extLst>
          </p:cNvPr>
          <p:cNvPicPr>
            <a:picLocks noChangeAspect="1"/>
          </p:cNvPicPr>
          <p:nvPr/>
        </p:nvPicPr>
        <p:blipFill>
          <a:blip r:embed="rId2"/>
          <a:stretch>
            <a:fillRect/>
          </a:stretch>
        </p:blipFill>
        <p:spPr>
          <a:xfrm>
            <a:off x="8741376" y="1021492"/>
            <a:ext cx="2277700" cy="5032632"/>
          </a:xfrm>
          <a:prstGeom prst="rect">
            <a:avLst/>
          </a:prstGeom>
        </p:spPr>
      </p:pic>
      <p:sp>
        <p:nvSpPr>
          <p:cNvPr id="209" name="TextBox 208">
            <a:extLst>
              <a:ext uri="{FF2B5EF4-FFF2-40B4-BE49-F238E27FC236}">
                <a16:creationId xmlns:a16="http://schemas.microsoft.com/office/drawing/2014/main" id="{9D42C61F-9EF4-AA41-8149-139CAADEB385}"/>
              </a:ext>
            </a:extLst>
          </p:cNvPr>
          <p:cNvSpPr txBox="1"/>
          <p:nvPr/>
        </p:nvSpPr>
        <p:spPr>
          <a:xfrm>
            <a:off x="777240" y="1687815"/>
            <a:ext cx="5525815" cy="2734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marR="0" lvl="0" fontAlgn="auto">
              <a:lnSpc>
                <a:spcPts val="1900"/>
              </a:lnSpc>
              <a:spcBef>
                <a:spcPts val="0"/>
              </a:spcBef>
              <a:spcAft>
                <a:spcPts val="1000"/>
              </a:spcAft>
              <a:buSzTx/>
              <a:tabLst/>
              <a:defRPr/>
            </a:pPr>
            <a:r>
              <a:rPr lang="en-US" sz="1700"/>
              <a:t>THE SOFTWARE SYSTEM CONSISTS OF MULTIPLE UNIQUE SUB-SYSTEMS OF SOFTWARE: </a:t>
            </a:r>
          </a:p>
          <a:p>
            <a:pPr marL="268288" marR="0" lvl="0" indent="-268288" fontAlgn="auto">
              <a:lnSpc>
                <a:spcPts val="1800"/>
              </a:lnSpc>
              <a:spcBef>
                <a:spcPts val="0"/>
              </a:spcBef>
              <a:spcAft>
                <a:spcPts val="300"/>
              </a:spcAft>
              <a:buSzTx/>
              <a:buFont typeface="Arial" panose="020B0604020202020204" pitchFamily="34" charset="0"/>
              <a:buChar char="•"/>
              <a:tabLst/>
              <a:defRPr/>
            </a:pPr>
            <a:r>
              <a:rPr lang="en-US" sz="1700" b="0"/>
              <a:t>Each module can have unique SW</a:t>
            </a:r>
          </a:p>
          <a:p>
            <a:pPr marL="581025" marR="0" lvl="0" indent="-279400" fontAlgn="auto">
              <a:lnSpc>
                <a:spcPts val="1800"/>
              </a:lnSpc>
              <a:spcBef>
                <a:spcPts val="0"/>
              </a:spcBef>
              <a:spcAft>
                <a:spcPts val="300"/>
              </a:spcAft>
              <a:buSzTx/>
              <a:buFont typeface="System Font Regular"/>
              <a:buChar char="–"/>
              <a:defRPr/>
            </a:pPr>
            <a:r>
              <a:rPr lang="en-US" sz="1700" b="0"/>
              <a:t>Source unit</a:t>
            </a:r>
          </a:p>
          <a:p>
            <a:pPr marL="581025" marR="0" lvl="0" indent="-279400" fontAlgn="auto">
              <a:lnSpc>
                <a:spcPts val="1800"/>
              </a:lnSpc>
              <a:spcBef>
                <a:spcPts val="0"/>
              </a:spcBef>
              <a:spcAft>
                <a:spcPts val="300"/>
              </a:spcAft>
              <a:buSzTx/>
              <a:buFont typeface="System Font Regular"/>
              <a:buChar char="–"/>
              <a:defRPr/>
            </a:pPr>
            <a:r>
              <a:rPr lang="en-US" sz="1700" b="0"/>
              <a:t>Amplifier(s)</a:t>
            </a:r>
          </a:p>
          <a:p>
            <a:pPr marL="581025" marR="0" lvl="0" indent="-279400" fontAlgn="auto">
              <a:lnSpc>
                <a:spcPts val="1800"/>
              </a:lnSpc>
              <a:spcBef>
                <a:spcPts val="0"/>
              </a:spcBef>
              <a:spcAft>
                <a:spcPts val="300"/>
              </a:spcAft>
              <a:buSzTx/>
              <a:buFont typeface="System Font Regular"/>
              <a:buChar char="–"/>
              <a:defRPr/>
            </a:pPr>
            <a:r>
              <a:rPr lang="en-US" sz="1700" b="0"/>
              <a:t>Sound Control Module</a:t>
            </a:r>
          </a:p>
          <a:p>
            <a:pPr marL="581025" marR="0" lvl="0" indent="-279400" fontAlgn="auto">
              <a:lnSpc>
                <a:spcPts val="1800"/>
              </a:lnSpc>
              <a:spcBef>
                <a:spcPts val="0"/>
              </a:spcBef>
              <a:spcAft>
                <a:spcPts val="1000"/>
              </a:spcAft>
              <a:buSzTx/>
              <a:buFont typeface="System Font Regular"/>
              <a:buChar char="–"/>
              <a:defRPr/>
            </a:pPr>
            <a:r>
              <a:rPr lang="en-US" sz="1700" b="0"/>
              <a:t>Safety module</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Multiple suppliers involved, all with unique SW</a:t>
            </a:r>
          </a:p>
          <a:p>
            <a:pPr marL="268288" marR="0" lvl="0" indent="-268288" fontAlgn="auto">
              <a:lnSpc>
                <a:spcPts val="1800"/>
              </a:lnSpc>
              <a:spcBef>
                <a:spcPts val="0"/>
              </a:spcBef>
              <a:spcAft>
                <a:spcPts val="1000"/>
              </a:spcAft>
              <a:buSzTx/>
              <a:buFont typeface="Arial" panose="020B0604020202020204" pitchFamily="34" charset="0"/>
              <a:buChar char="•"/>
              <a:tabLst/>
              <a:defRPr/>
            </a:pPr>
            <a:r>
              <a:rPr lang="en-US" sz="1700" b="0"/>
              <a:t>All combinations must work seamlessly together</a:t>
            </a:r>
          </a:p>
        </p:txBody>
      </p:sp>
      <p:grpSp>
        <p:nvGrpSpPr>
          <p:cNvPr id="14" name="Group 13">
            <a:extLst>
              <a:ext uri="{FF2B5EF4-FFF2-40B4-BE49-F238E27FC236}">
                <a16:creationId xmlns:a16="http://schemas.microsoft.com/office/drawing/2014/main" id="{67E8D587-6603-24DB-FB73-784AD52F0254}"/>
              </a:ext>
            </a:extLst>
          </p:cNvPr>
          <p:cNvGrpSpPr/>
          <p:nvPr/>
        </p:nvGrpSpPr>
        <p:grpSpPr>
          <a:xfrm>
            <a:off x="6837406" y="856733"/>
            <a:ext cx="1172997" cy="960208"/>
            <a:chOff x="6837406" y="856733"/>
            <a:chExt cx="1172997" cy="960208"/>
          </a:xfrm>
        </p:grpSpPr>
        <p:sp>
          <p:nvSpPr>
            <p:cNvPr id="210" name="Rounded Rectangle 209">
              <a:extLst>
                <a:ext uri="{FF2B5EF4-FFF2-40B4-BE49-F238E27FC236}">
                  <a16:creationId xmlns:a16="http://schemas.microsoft.com/office/drawing/2014/main" id="{6B285993-D136-61E7-470C-3653169204CC}"/>
                </a:ext>
              </a:extLst>
            </p:cNvPr>
            <p:cNvSpPr/>
            <p:nvPr/>
          </p:nvSpPr>
          <p:spPr>
            <a:xfrm>
              <a:off x="6837406" y="856733"/>
              <a:ext cx="1172997" cy="960208"/>
            </a:xfrm>
            <a:prstGeom prst="roundRect">
              <a:avLst>
                <a:gd name="adj" fmla="val 8531"/>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latin typeface="Arial" panose="020B0604020202020204" pitchFamily="34" charset="0"/>
              </a:endParaRPr>
            </a:p>
          </p:txBody>
        </p:sp>
        <p:sp>
          <p:nvSpPr>
            <p:cNvPr id="211" name="Rectangle 210">
              <a:extLst>
                <a:ext uri="{FF2B5EF4-FFF2-40B4-BE49-F238E27FC236}">
                  <a16:creationId xmlns:a16="http://schemas.microsoft.com/office/drawing/2014/main" id="{A0972842-311F-406F-EAD7-32E226E16EBB}"/>
                </a:ext>
              </a:extLst>
            </p:cNvPr>
            <p:cNvSpPr/>
            <p:nvPr/>
          </p:nvSpPr>
          <p:spPr>
            <a:xfrm>
              <a:off x="6922782" y="982941"/>
              <a:ext cx="1002244" cy="757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ndParaRPr>
            </a:p>
          </p:txBody>
        </p:sp>
        <p:grpSp>
          <p:nvGrpSpPr>
            <p:cNvPr id="43" name="Group 42">
              <a:extLst>
                <a:ext uri="{FF2B5EF4-FFF2-40B4-BE49-F238E27FC236}">
                  <a16:creationId xmlns:a16="http://schemas.microsoft.com/office/drawing/2014/main" id="{5DB3E363-646C-E32A-6903-465758942F80}"/>
                </a:ext>
              </a:extLst>
            </p:cNvPr>
            <p:cNvGrpSpPr/>
            <p:nvPr/>
          </p:nvGrpSpPr>
          <p:grpSpPr>
            <a:xfrm>
              <a:off x="6997294" y="1029359"/>
              <a:ext cx="853222" cy="626641"/>
              <a:chOff x="8859649" y="280305"/>
              <a:chExt cx="1178452" cy="865502"/>
            </a:xfrm>
          </p:grpSpPr>
          <p:grpSp>
            <p:nvGrpSpPr>
              <p:cNvPr id="44" name="Group 43">
                <a:extLst>
                  <a:ext uri="{FF2B5EF4-FFF2-40B4-BE49-F238E27FC236}">
                    <a16:creationId xmlns:a16="http://schemas.microsoft.com/office/drawing/2014/main" id="{AF610AA8-6F07-D024-6867-E9F549929411}"/>
                  </a:ext>
                </a:extLst>
              </p:cNvPr>
              <p:cNvGrpSpPr/>
              <p:nvPr/>
            </p:nvGrpSpPr>
            <p:grpSpPr>
              <a:xfrm>
                <a:off x="8904373" y="361104"/>
                <a:ext cx="1104496" cy="741795"/>
                <a:chOff x="8743641" y="425072"/>
                <a:chExt cx="854264" cy="452227"/>
              </a:xfrm>
            </p:grpSpPr>
            <p:sp>
              <p:nvSpPr>
                <p:cNvPr id="46" name="Rectangle: Rounded Corners 54">
                  <a:extLst>
                    <a:ext uri="{FF2B5EF4-FFF2-40B4-BE49-F238E27FC236}">
                      <a16:creationId xmlns:a16="http://schemas.microsoft.com/office/drawing/2014/main" id="{FA5766A2-CD23-076E-1B2C-0DE45C7BFAB4}"/>
                    </a:ext>
                  </a:extLst>
                </p:cNvPr>
                <p:cNvSpPr/>
                <p:nvPr/>
              </p:nvSpPr>
              <p:spPr>
                <a:xfrm>
                  <a:off x="8743641" y="425072"/>
                  <a:ext cx="603010" cy="7908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a:latin typeface="Arial" panose="020B0604020202020204" pitchFamily="34" charset="0"/>
                  </a:endParaRPr>
                </a:p>
              </p:txBody>
            </p:sp>
            <p:sp>
              <p:nvSpPr>
                <p:cNvPr id="47" name="Rectangle: Rounded Corners 119">
                  <a:extLst>
                    <a:ext uri="{FF2B5EF4-FFF2-40B4-BE49-F238E27FC236}">
                      <a16:creationId xmlns:a16="http://schemas.microsoft.com/office/drawing/2014/main" id="{5EABF26B-9435-629D-C0B6-960563073F81}"/>
                    </a:ext>
                  </a:extLst>
                </p:cNvPr>
                <p:cNvSpPr/>
                <p:nvPr/>
              </p:nvSpPr>
              <p:spPr>
                <a:xfrm>
                  <a:off x="8994895" y="549687"/>
                  <a:ext cx="603010" cy="7908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b="1">
                    <a:latin typeface="Arial" panose="020B0604020202020204" pitchFamily="34" charset="0"/>
                  </a:endParaRPr>
                </a:p>
              </p:txBody>
            </p:sp>
            <p:sp>
              <p:nvSpPr>
                <p:cNvPr id="48" name="Rectangle: Rounded Corners 120">
                  <a:extLst>
                    <a:ext uri="{FF2B5EF4-FFF2-40B4-BE49-F238E27FC236}">
                      <a16:creationId xmlns:a16="http://schemas.microsoft.com/office/drawing/2014/main" id="{AD33CC77-DF30-2A3B-8DF0-8CB1EEBA93F1}"/>
                    </a:ext>
                  </a:extLst>
                </p:cNvPr>
                <p:cNvSpPr/>
                <p:nvPr/>
              </p:nvSpPr>
              <p:spPr>
                <a:xfrm>
                  <a:off x="8845790" y="674302"/>
                  <a:ext cx="440015" cy="787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b="1">
                    <a:latin typeface="Arial" panose="020B0604020202020204" pitchFamily="34" charset="0"/>
                  </a:endParaRPr>
                </a:p>
              </p:txBody>
            </p:sp>
            <p:sp>
              <p:nvSpPr>
                <p:cNvPr id="49" name="Rectangle: Rounded Corners 122">
                  <a:extLst>
                    <a:ext uri="{FF2B5EF4-FFF2-40B4-BE49-F238E27FC236}">
                      <a16:creationId xmlns:a16="http://schemas.microsoft.com/office/drawing/2014/main" id="{BF6C5852-D65C-64E9-608E-5828F59849CB}"/>
                    </a:ext>
                  </a:extLst>
                </p:cNvPr>
                <p:cNvSpPr/>
                <p:nvPr/>
              </p:nvSpPr>
              <p:spPr>
                <a:xfrm>
                  <a:off x="9380385" y="674302"/>
                  <a:ext cx="130354" cy="787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b="1">
                    <a:latin typeface="Arial" panose="020B0604020202020204" pitchFamily="34" charset="0"/>
                  </a:endParaRPr>
                </a:p>
              </p:txBody>
            </p:sp>
            <p:sp>
              <p:nvSpPr>
                <p:cNvPr id="50" name="Rectangle: Rounded Corners 128">
                  <a:extLst>
                    <a:ext uri="{FF2B5EF4-FFF2-40B4-BE49-F238E27FC236}">
                      <a16:creationId xmlns:a16="http://schemas.microsoft.com/office/drawing/2014/main" id="{D075C723-F7FD-ECD7-9DB8-97315A18189D}"/>
                    </a:ext>
                  </a:extLst>
                </p:cNvPr>
                <p:cNvSpPr/>
                <p:nvPr/>
              </p:nvSpPr>
              <p:spPr>
                <a:xfrm>
                  <a:off x="8777262" y="798566"/>
                  <a:ext cx="775040" cy="787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a:latin typeface="Arial" panose="020B0604020202020204" pitchFamily="34" charset="0"/>
                  </a:endParaRPr>
                </a:p>
              </p:txBody>
            </p:sp>
          </p:grpSp>
          <p:sp>
            <p:nvSpPr>
              <p:cNvPr id="45" name="Rectangle 44">
                <a:extLst>
                  <a:ext uri="{FF2B5EF4-FFF2-40B4-BE49-F238E27FC236}">
                    <a16:creationId xmlns:a16="http://schemas.microsoft.com/office/drawing/2014/main" id="{D06149D0-B243-B8D6-D4E7-F8F2C309C0F4}"/>
                  </a:ext>
                </a:extLst>
              </p:cNvPr>
              <p:cNvSpPr/>
              <p:nvPr/>
            </p:nvSpPr>
            <p:spPr>
              <a:xfrm>
                <a:off x="8859649" y="280305"/>
                <a:ext cx="1178452" cy="86550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latin typeface="Arial" panose="020B0604020202020204" pitchFamily="34" charset="0"/>
                </a:endParaRPr>
              </a:p>
            </p:txBody>
          </p:sp>
        </p:grpSp>
        <p:sp>
          <p:nvSpPr>
            <p:cNvPr id="212" name="TextBox 211">
              <a:extLst>
                <a:ext uri="{FF2B5EF4-FFF2-40B4-BE49-F238E27FC236}">
                  <a16:creationId xmlns:a16="http://schemas.microsoft.com/office/drawing/2014/main" id="{186F3A6C-C293-1ECC-BA5A-FCEBEE43128C}"/>
                </a:ext>
              </a:extLst>
            </p:cNvPr>
            <p:cNvSpPr txBox="1"/>
            <p:nvPr/>
          </p:nvSpPr>
          <p:spPr>
            <a:xfrm>
              <a:off x="6863390" y="997790"/>
              <a:ext cx="1121030" cy="646331"/>
            </a:xfrm>
            <a:prstGeom prst="rect">
              <a:avLst/>
            </a:prstGeom>
            <a:noFill/>
          </p:spPr>
          <p:txBody>
            <a:bodyPr wrap="square" rtlCol="0">
              <a:spAutoFit/>
            </a:bodyPr>
            <a:lstStyle/>
            <a:p>
              <a:pPr algn="ctr"/>
              <a:r>
                <a:rPr lang="en-US" sz="3600">
                  <a:latin typeface="Arial" panose="020B0604020202020204" pitchFamily="34" charset="0"/>
                </a:rPr>
                <a:t>&lt;/&gt;</a:t>
              </a:r>
            </a:p>
          </p:txBody>
        </p:sp>
      </p:grpSp>
      <p:cxnSp>
        <p:nvCxnSpPr>
          <p:cNvPr id="265" name="Straight Arrow Connector 264">
            <a:extLst>
              <a:ext uri="{FF2B5EF4-FFF2-40B4-BE49-F238E27FC236}">
                <a16:creationId xmlns:a16="http://schemas.microsoft.com/office/drawing/2014/main" id="{3EE21A18-46BA-FCDD-48FE-46F63496E065}"/>
              </a:ext>
            </a:extLst>
          </p:cNvPr>
          <p:cNvCxnSpPr>
            <a:cxnSpLocks/>
          </p:cNvCxnSpPr>
          <p:nvPr/>
        </p:nvCxnSpPr>
        <p:spPr>
          <a:xfrm flipH="1">
            <a:off x="8010403" y="3389870"/>
            <a:ext cx="1809100" cy="0"/>
          </a:xfrm>
          <a:prstGeom prst="straightConnector1">
            <a:avLst/>
          </a:prstGeom>
          <a:ln w="12700">
            <a:solidFill>
              <a:srgbClr val="1371DC"/>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90A49A22-ED66-C32B-D486-3978A0403274}"/>
              </a:ext>
            </a:extLst>
          </p:cNvPr>
          <p:cNvCxnSpPr>
            <a:cxnSpLocks/>
          </p:cNvCxnSpPr>
          <p:nvPr/>
        </p:nvCxnSpPr>
        <p:spPr>
          <a:xfrm flipH="1">
            <a:off x="8010403" y="3717032"/>
            <a:ext cx="1685997" cy="720080"/>
          </a:xfrm>
          <a:prstGeom prst="straightConnector1">
            <a:avLst/>
          </a:prstGeom>
          <a:ln w="12700">
            <a:solidFill>
              <a:srgbClr val="1371DC"/>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EDA425-12EE-020D-0D0B-310E69AE6141}"/>
              </a:ext>
            </a:extLst>
          </p:cNvPr>
          <p:cNvCxnSpPr>
            <a:cxnSpLocks/>
          </p:cNvCxnSpPr>
          <p:nvPr/>
        </p:nvCxnSpPr>
        <p:spPr>
          <a:xfrm flipH="1">
            <a:off x="8010403" y="3933056"/>
            <a:ext cx="1685997" cy="1564020"/>
          </a:xfrm>
          <a:prstGeom prst="straightConnector1">
            <a:avLst/>
          </a:prstGeom>
          <a:ln w="12700">
            <a:solidFill>
              <a:srgbClr val="1371DC"/>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 name="Slide Number Placeholder 2">
            <a:extLst>
              <a:ext uri="{FF2B5EF4-FFF2-40B4-BE49-F238E27FC236}">
                <a16:creationId xmlns:a16="http://schemas.microsoft.com/office/drawing/2014/main" id="{C3D751EF-88B9-079E-792A-1BE9E253EBCA}"/>
              </a:ext>
            </a:extLst>
          </p:cNvPr>
          <p:cNvSpPr txBox="1">
            <a:spLocks/>
          </p:cNvSpPr>
          <p:nvPr/>
        </p:nvSpPr>
        <p:spPr>
          <a:xfrm rot="10800000" flipV="1">
            <a:off x="11531907"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CB4B4D-7CA3-9044-876B-883B54F8677D}" type="slidenum">
              <a:rPr lang="en-CA" smtClean="0">
                <a:solidFill>
                  <a:prstClr val="white">
                    <a:lumMod val="75000"/>
                  </a:prstClr>
                </a:solidFill>
              </a:rPr>
              <a:pPr>
                <a:defRPr/>
              </a:pPr>
              <a:t>8</a:t>
            </a:fld>
            <a:endParaRPr lang="en-CA">
              <a:solidFill>
                <a:prstClr val="white">
                  <a:lumMod val="75000"/>
                </a:prstClr>
              </a:solidFill>
            </a:endParaRPr>
          </a:p>
        </p:txBody>
      </p:sp>
      <p:sp>
        <p:nvSpPr>
          <p:cNvPr id="7" name="Rectangle 6">
            <a:extLst>
              <a:ext uri="{FF2B5EF4-FFF2-40B4-BE49-F238E27FC236}">
                <a16:creationId xmlns:a16="http://schemas.microsoft.com/office/drawing/2014/main" id="{092D8FA4-B388-5FB8-45A5-9E28A433DA17}"/>
              </a:ext>
            </a:extLst>
          </p:cNvPr>
          <p:cNvSpPr/>
          <p:nvPr/>
        </p:nvSpPr>
        <p:spPr>
          <a:xfrm>
            <a:off x="9667756" y="2674757"/>
            <a:ext cx="486897" cy="244518"/>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640"/>
              </a:lnSpc>
            </a:pPr>
            <a:r>
              <a:rPr lang="en-US" sz="625"/>
              <a:t>Source Unit</a:t>
            </a:r>
          </a:p>
        </p:txBody>
      </p:sp>
      <p:sp>
        <p:nvSpPr>
          <p:cNvPr id="9" name="Rectangle 8">
            <a:extLst>
              <a:ext uri="{FF2B5EF4-FFF2-40B4-BE49-F238E27FC236}">
                <a16:creationId xmlns:a16="http://schemas.microsoft.com/office/drawing/2014/main" id="{B8F95E9D-97C9-2A26-1D66-FC346D88E42C}"/>
              </a:ext>
            </a:extLst>
          </p:cNvPr>
          <p:cNvSpPr/>
          <p:nvPr/>
        </p:nvSpPr>
        <p:spPr>
          <a:xfrm>
            <a:off x="9667756" y="2970464"/>
            <a:ext cx="486897" cy="244518"/>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40"/>
              </a:lnSpc>
            </a:pPr>
            <a:r>
              <a:rPr lang="en-US" sz="625"/>
              <a:t>Amplifier</a:t>
            </a:r>
          </a:p>
        </p:txBody>
      </p:sp>
      <p:sp>
        <p:nvSpPr>
          <p:cNvPr id="10" name="Rectangle 9">
            <a:extLst>
              <a:ext uri="{FF2B5EF4-FFF2-40B4-BE49-F238E27FC236}">
                <a16:creationId xmlns:a16="http://schemas.microsoft.com/office/drawing/2014/main" id="{74705C8A-624C-4A18-BFAB-37BFC23F59F8}"/>
              </a:ext>
            </a:extLst>
          </p:cNvPr>
          <p:cNvSpPr/>
          <p:nvPr/>
        </p:nvSpPr>
        <p:spPr>
          <a:xfrm>
            <a:off x="9667756" y="3266171"/>
            <a:ext cx="486897" cy="244518"/>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40"/>
              </a:lnSpc>
            </a:pPr>
            <a:r>
              <a:rPr lang="en-US" sz="625"/>
              <a:t>Amplifier</a:t>
            </a:r>
          </a:p>
        </p:txBody>
      </p:sp>
      <p:sp>
        <p:nvSpPr>
          <p:cNvPr id="11" name="Rectangle 10">
            <a:extLst>
              <a:ext uri="{FF2B5EF4-FFF2-40B4-BE49-F238E27FC236}">
                <a16:creationId xmlns:a16="http://schemas.microsoft.com/office/drawing/2014/main" id="{C32F7DF0-CE51-64CA-7658-FF363A654B97}"/>
              </a:ext>
            </a:extLst>
          </p:cNvPr>
          <p:cNvSpPr/>
          <p:nvPr/>
        </p:nvSpPr>
        <p:spPr>
          <a:xfrm>
            <a:off x="9667756" y="3561878"/>
            <a:ext cx="486897" cy="244518"/>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40"/>
              </a:lnSpc>
            </a:pPr>
            <a:r>
              <a:rPr lang="en-US" sz="600"/>
              <a:t>Sound Control Module</a:t>
            </a:r>
          </a:p>
        </p:txBody>
      </p:sp>
      <p:sp>
        <p:nvSpPr>
          <p:cNvPr id="12" name="Rectangle 11">
            <a:extLst>
              <a:ext uri="{FF2B5EF4-FFF2-40B4-BE49-F238E27FC236}">
                <a16:creationId xmlns:a16="http://schemas.microsoft.com/office/drawing/2014/main" id="{A7C8DF9E-08D6-FD78-7BEB-EAA8021DA1A4}"/>
              </a:ext>
            </a:extLst>
          </p:cNvPr>
          <p:cNvSpPr/>
          <p:nvPr/>
        </p:nvSpPr>
        <p:spPr>
          <a:xfrm>
            <a:off x="9667756" y="3857586"/>
            <a:ext cx="486897" cy="244518"/>
          </a:xfrm>
          <a:prstGeom prst="rect">
            <a:avLst/>
          </a:prstGeom>
          <a:solidFill>
            <a:srgbClr val="1371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40"/>
              </a:lnSpc>
            </a:pPr>
            <a:r>
              <a:rPr lang="en-US" sz="700"/>
              <a:t>Safety Module</a:t>
            </a:r>
          </a:p>
        </p:txBody>
      </p:sp>
      <p:grpSp>
        <p:nvGrpSpPr>
          <p:cNvPr id="15" name="Group 14">
            <a:extLst>
              <a:ext uri="{FF2B5EF4-FFF2-40B4-BE49-F238E27FC236}">
                <a16:creationId xmlns:a16="http://schemas.microsoft.com/office/drawing/2014/main" id="{2FF33A03-6313-8796-56AC-154C8570446C}"/>
              </a:ext>
            </a:extLst>
          </p:cNvPr>
          <p:cNvGrpSpPr/>
          <p:nvPr/>
        </p:nvGrpSpPr>
        <p:grpSpPr>
          <a:xfrm>
            <a:off x="6837406" y="1903721"/>
            <a:ext cx="1172997" cy="960208"/>
            <a:chOff x="6837406" y="856733"/>
            <a:chExt cx="1172997" cy="960208"/>
          </a:xfrm>
        </p:grpSpPr>
        <p:sp>
          <p:nvSpPr>
            <p:cNvPr id="16" name="Rounded Rectangle 15">
              <a:extLst>
                <a:ext uri="{FF2B5EF4-FFF2-40B4-BE49-F238E27FC236}">
                  <a16:creationId xmlns:a16="http://schemas.microsoft.com/office/drawing/2014/main" id="{1562FF23-AFD3-B9F8-DF44-A86FED1C1932}"/>
                </a:ext>
              </a:extLst>
            </p:cNvPr>
            <p:cNvSpPr/>
            <p:nvPr/>
          </p:nvSpPr>
          <p:spPr>
            <a:xfrm>
              <a:off x="6837406" y="856733"/>
              <a:ext cx="1172997" cy="960208"/>
            </a:xfrm>
            <a:prstGeom prst="roundRect">
              <a:avLst>
                <a:gd name="adj" fmla="val 8531"/>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latin typeface="Arial" panose="020B0604020202020204" pitchFamily="34" charset="0"/>
              </a:endParaRPr>
            </a:p>
          </p:txBody>
        </p:sp>
        <p:sp>
          <p:nvSpPr>
            <p:cNvPr id="17" name="Rectangle 16">
              <a:extLst>
                <a:ext uri="{FF2B5EF4-FFF2-40B4-BE49-F238E27FC236}">
                  <a16:creationId xmlns:a16="http://schemas.microsoft.com/office/drawing/2014/main" id="{2F91DCD3-EEEF-1575-B9A0-8470CE0EFDAE}"/>
                </a:ext>
              </a:extLst>
            </p:cNvPr>
            <p:cNvSpPr/>
            <p:nvPr/>
          </p:nvSpPr>
          <p:spPr>
            <a:xfrm>
              <a:off x="6922782" y="982941"/>
              <a:ext cx="1002244" cy="757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ndParaRPr>
            </a:p>
          </p:txBody>
        </p:sp>
        <p:grpSp>
          <p:nvGrpSpPr>
            <p:cNvPr id="18" name="Group 17">
              <a:extLst>
                <a:ext uri="{FF2B5EF4-FFF2-40B4-BE49-F238E27FC236}">
                  <a16:creationId xmlns:a16="http://schemas.microsoft.com/office/drawing/2014/main" id="{DE96FD0A-5D09-E8BA-0F38-DD39103B7A89}"/>
                </a:ext>
              </a:extLst>
            </p:cNvPr>
            <p:cNvGrpSpPr/>
            <p:nvPr/>
          </p:nvGrpSpPr>
          <p:grpSpPr>
            <a:xfrm>
              <a:off x="6997294" y="1029359"/>
              <a:ext cx="853222" cy="626641"/>
              <a:chOff x="8859649" y="280305"/>
              <a:chExt cx="1178452" cy="865502"/>
            </a:xfrm>
          </p:grpSpPr>
          <p:grpSp>
            <p:nvGrpSpPr>
              <p:cNvPr id="20" name="Group 19">
                <a:extLst>
                  <a:ext uri="{FF2B5EF4-FFF2-40B4-BE49-F238E27FC236}">
                    <a16:creationId xmlns:a16="http://schemas.microsoft.com/office/drawing/2014/main" id="{7CA10ABC-9C8F-5EC9-8768-915A8EF280DA}"/>
                  </a:ext>
                </a:extLst>
              </p:cNvPr>
              <p:cNvGrpSpPr/>
              <p:nvPr/>
            </p:nvGrpSpPr>
            <p:grpSpPr>
              <a:xfrm>
                <a:off x="8904373" y="361104"/>
                <a:ext cx="1104496" cy="741795"/>
                <a:chOff x="8743641" y="425072"/>
                <a:chExt cx="854264" cy="452227"/>
              </a:xfrm>
            </p:grpSpPr>
            <p:sp>
              <p:nvSpPr>
                <p:cNvPr id="22" name="Rectangle: Rounded Corners 54">
                  <a:extLst>
                    <a:ext uri="{FF2B5EF4-FFF2-40B4-BE49-F238E27FC236}">
                      <a16:creationId xmlns:a16="http://schemas.microsoft.com/office/drawing/2014/main" id="{CC5804FA-CED0-D53A-3ADB-8F80CE564F7F}"/>
                    </a:ext>
                  </a:extLst>
                </p:cNvPr>
                <p:cNvSpPr/>
                <p:nvPr/>
              </p:nvSpPr>
              <p:spPr>
                <a:xfrm>
                  <a:off x="8743641" y="425072"/>
                  <a:ext cx="603010" cy="7908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a:latin typeface="Arial" panose="020B0604020202020204" pitchFamily="34" charset="0"/>
                  </a:endParaRPr>
                </a:p>
              </p:txBody>
            </p:sp>
            <p:sp>
              <p:nvSpPr>
                <p:cNvPr id="23" name="Rectangle: Rounded Corners 119">
                  <a:extLst>
                    <a:ext uri="{FF2B5EF4-FFF2-40B4-BE49-F238E27FC236}">
                      <a16:creationId xmlns:a16="http://schemas.microsoft.com/office/drawing/2014/main" id="{59B4756C-25C0-36D7-A6B3-A5295DAEC5EB}"/>
                    </a:ext>
                  </a:extLst>
                </p:cNvPr>
                <p:cNvSpPr/>
                <p:nvPr/>
              </p:nvSpPr>
              <p:spPr>
                <a:xfrm>
                  <a:off x="8994895" y="549687"/>
                  <a:ext cx="603010" cy="7908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b="1">
                    <a:latin typeface="Arial" panose="020B0604020202020204" pitchFamily="34" charset="0"/>
                  </a:endParaRPr>
                </a:p>
              </p:txBody>
            </p:sp>
            <p:sp>
              <p:nvSpPr>
                <p:cNvPr id="24" name="Rectangle: Rounded Corners 120">
                  <a:extLst>
                    <a:ext uri="{FF2B5EF4-FFF2-40B4-BE49-F238E27FC236}">
                      <a16:creationId xmlns:a16="http://schemas.microsoft.com/office/drawing/2014/main" id="{4BFBF178-E56B-4866-21C3-E50924D58C15}"/>
                    </a:ext>
                  </a:extLst>
                </p:cNvPr>
                <p:cNvSpPr/>
                <p:nvPr/>
              </p:nvSpPr>
              <p:spPr>
                <a:xfrm>
                  <a:off x="8845790" y="674302"/>
                  <a:ext cx="440015" cy="787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b="1">
                    <a:latin typeface="Arial" panose="020B0604020202020204" pitchFamily="34" charset="0"/>
                  </a:endParaRPr>
                </a:p>
              </p:txBody>
            </p:sp>
            <p:sp>
              <p:nvSpPr>
                <p:cNvPr id="25" name="Rectangle: Rounded Corners 122">
                  <a:extLst>
                    <a:ext uri="{FF2B5EF4-FFF2-40B4-BE49-F238E27FC236}">
                      <a16:creationId xmlns:a16="http://schemas.microsoft.com/office/drawing/2014/main" id="{145C8969-1965-7D1F-078F-C784C16378BD}"/>
                    </a:ext>
                  </a:extLst>
                </p:cNvPr>
                <p:cNvSpPr/>
                <p:nvPr/>
              </p:nvSpPr>
              <p:spPr>
                <a:xfrm>
                  <a:off x="9380385" y="674302"/>
                  <a:ext cx="130354" cy="787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b="1">
                    <a:latin typeface="Arial" panose="020B0604020202020204" pitchFamily="34" charset="0"/>
                  </a:endParaRPr>
                </a:p>
              </p:txBody>
            </p:sp>
            <p:sp>
              <p:nvSpPr>
                <p:cNvPr id="26" name="Rectangle: Rounded Corners 128">
                  <a:extLst>
                    <a:ext uri="{FF2B5EF4-FFF2-40B4-BE49-F238E27FC236}">
                      <a16:creationId xmlns:a16="http://schemas.microsoft.com/office/drawing/2014/main" id="{A1769C2F-4031-88C8-70C0-0F371CD94115}"/>
                    </a:ext>
                  </a:extLst>
                </p:cNvPr>
                <p:cNvSpPr/>
                <p:nvPr/>
              </p:nvSpPr>
              <p:spPr>
                <a:xfrm>
                  <a:off x="8777262" y="798566"/>
                  <a:ext cx="775040" cy="787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a:latin typeface="Arial" panose="020B0604020202020204" pitchFamily="34" charset="0"/>
                  </a:endParaRPr>
                </a:p>
              </p:txBody>
            </p:sp>
          </p:grpSp>
          <p:sp>
            <p:nvSpPr>
              <p:cNvPr id="21" name="Rectangle 20">
                <a:extLst>
                  <a:ext uri="{FF2B5EF4-FFF2-40B4-BE49-F238E27FC236}">
                    <a16:creationId xmlns:a16="http://schemas.microsoft.com/office/drawing/2014/main" id="{D27863B2-1CE1-08EF-7922-9449144E1935}"/>
                  </a:ext>
                </a:extLst>
              </p:cNvPr>
              <p:cNvSpPr/>
              <p:nvPr/>
            </p:nvSpPr>
            <p:spPr>
              <a:xfrm>
                <a:off x="8859649" y="280305"/>
                <a:ext cx="1178452" cy="86550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latin typeface="Arial" panose="020B0604020202020204" pitchFamily="34" charset="0"/>
                </a:endParaRPr>
              </a:p>
            </p:txBody>
          </p:sp>
        </p:grpSp>
        <p:sp>
          <p:nvSpPr>
            <p:cNvPr id="19" name="TextBox 18">
              <a:extLst>
                <a:ext uri="{FF2B5EF4-FFF2-40B4-BE49-F238E27FC236}">
                  <a16:creationId xmlns:a16="http://schemas.microsoft.com/office/drawing/2014/main" id="{3E4310EC-DE8D-CDAD-F43A-A3F82B91EECB}"/>
                </a:ext>
              </a:extLst>
            </p:cNvPr>
            <p:cNvSpPr txBox="1"/>
            <p:nvPr/>
          </p:nvSpPr>
          <p:spPr>
            <a:xfrm>
              <a:off x="6863390" y="997790"/>
              <a:ext cx="1121030" cy="646331"/>
            </a:xfrm>
            <a:prstGeom prst="rect">
              <a:avLst/>
            </a:prstGeom>
            <a:noFill/>
          </p:spPr>
          <p:txBody>
            <a:bodyPr wrap="square" rtlCol="0">
              <a:spAutoFit/>
            </a:bodyPr>
            <a:lstStyle/>
            <a:p>
              <a:pPr algn="ctr"/>
              <a:r>
                <a:rPr lang="en-US" sz="3600">
                  <a:latin typeface="Arial" panose="020B0604020202020204" pitchFamily="34" charset="0"/>
                </a:rPr>
                <a:t>&lt;/&gt;</a:t>
              </a:r>
            </a:p>
          </p:txBody>
        </p:sp>
      </p:grpSp>
      <p:grpSp>
        <p:nvGrpSpPr>
          <p:cNvPr id="27" name="Group 26">
            <a:extLst>
              <a:ext uri="{FF2B5EF4-FFF2-40B4-BE49-F238E27FC236}">
                <a16:creationId xmlns:a16="http://schemas.microsoft.com/office/drawing/2014/main" id="{2D199BF4-1370-7D0E-C6A6-20F00D71278C}"/>
              </a:ext>
            </a:extLst>
          </p:cNvPr>
          <p:cNvGrpSpPr/>
          <p:nvPr/>
        </p:nvGrpSpPr>
        <p:grpSpPr>
          <a:xfrm>
            <a:off x="6837406" y="2950709"/>
            <a:ext cx="1172997" cy="960208"/>
            <a:chOff x="6837406" y="856733"/>
            <a:chExt cx="1172997" cy="960208"/>
          </a:xfrm>
        </p:grpSpPr>
        <p:sp>
          <p:nvSpPr>
            <p:cNvPr id="28" name="Rounded Rectangle 27">
              <a:extLst>
                <a:ext uri="{FF2B5EF4-FFF2-40B4-BE49-F238E27FC236}">
                  <a16:creationId xmlns:a16="http://schemas.microsoft.com/office/drawing/2014/main" id="{6274F3CB-1EA3-3699-E1B8-22D2781E5C71}"/>
                </a:ext>
              </a:extLst>
            </p:cNvPr>
            <p:cNvSpPr/>
            <p:nvPr/>
          </p:nvSpPr>
          <p:spPr>
            <a:xfrm>
              <a:off x="6837406" y="856733"/>
              <a:ext cx="1172997" cy="960208"/>
            </a:xfrm>
            <a:prstGeom prst="roundRect">
              <a:avLst>
                <a:gd name="adj" fmla="val 8531"/>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latin typeface="Arial" panose="020B0604020202020204" pitchFamily="34" charset="0"/>
              </a:endParaRPr>
            </a:p>
          </p:txBody>
        </p:sp>
        <p:sp>
          <p:nvSpPr>
            <p:cNvPr id="29" name="Rectangle 28">
              <a:extLst>
                <a:ext uri="{FF2B5EF4-FFF2-40B4-BE49-F238E27FC236}">
                  <a16:creationId xmlns:a16="http://schemas.microsoft.com/office/drawing/2014/main" id="{D77F32ED-264D-CCA8-019A-A305CEB29A96}"/>
                </a:ext>
              </a:extLst>
            </p:cNvPr>
            <p:cNvSpPr/>
            <p:nvPr/>
          </p:nvSpPr>
          <p:spPr>
            <a:xfrm>
              <a:off x="6922782" y="982941"/>
              <a:ext cx="1002244" cy="757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ndParaRPr>
            </a:p>
          </p:txBody>
        </p:sp>
        <p:grpSp>
          <p:nvGrpSpPr>
            <p:cNvPr id="30" name="Group 29">
              <a:extLst>
                <a:ext uri="{FF2B5EF4-FFF2-40B4-BE49-F238E27FC236}">
                  <a16:creationId xmlns:a16="http://schemas.microsoft.com/office/drawing/2014/main" id="{42491FDF-2BEE-493E-9CBA-3D93A75D73D3}"/>
                </a:ext>
              </a:extLst>
            </p:cNvPr>
            <p:cNvGrpSpPr/>
            <p:nvPr/>
          </p:nvGrpSpPr>
          <p:grpSpPr>
            <a:xfrm>
              <a:off x="6997294" y="1029359"/>
              <a:ext cx="853222" cy="626641"/>
              <a:chOff x="8859649" y="280305"/>
              <a:chExt cx="1178452" cy="865502"/>
            </a:xfrm>
          </p:grpSpPr>
          <p:grpSp>
            <p:nvGrpSpPr>
              <p:cNvPr id="32" name="Group 31">
                <a:extLst>
                  <a:ext uri="{FF2B5EF4-FFF2-40B4-BE49-F238E27FC236}">
                    <a16:creationId xmlns:a16="http://schemas.microsoft.com/office/drawing/2014/main" id="{2079D800-3C1E-0031-4F21-BAB0A25EDABC}"/>
                  </a:ext>
                </a:extLst>
              </p:cNvPr>
              <p:cNvGrpSpPr/>
              <p:nvPr/>
            </p:nvGrpSpPr>
            <p:grpSpPr>
              <a:xfrm>
                <a:off x="8904373" y="361104"/>
                <a:ext cx="1104496" cy="741795"/>
                <a:chOff x="8743641" y="425072"/>
                <a:chExt cx="854264" cy="452227"/>
              </a:xfrm>
            </p:grpSpPr>
            <p:sp>
              <p:nvSpPr>
                <p:cNvPr id="34" name="Rectangle: Rounded Corners 54">
                  <a:extLst>
                    <a:ext uri="{FF2B5EF4-FFF2-40B4-BE49-F238E27FC236}">
                      <a16:creationId xmlns:a16="http://schemas.microsoft.com/office/drawing/2014/main" id="{849AE223-876A-23F3-72AA-40550FC4F454}"/>
                    </a:ext>
                  </a:extLst>
                </p:cNvPr>
                <p:cNvSpPr/>
                <p:nvPr/>
              </p:nvSpPr>
              <p:spPr>
                <a:xfrm>
                  <a:off x="8743641" y="425072"/>
                  <a:ext cx="603010" cy="7908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a:latin typeface="Arial" panose="020B0604020202020204" pitchFamily="34" charset="0"/>
                  </a:endParaRPr>
                </a:p>
              </p:txBody>
            </p:sp>
            <p:sp>
              <p:nvSpPr>
                <p:cNvPr id="35" name="Rectangle: Rounded Corners 119">
                  <a:extLst>
                    <a:ext uri="{FF2B5EF4-FFF2-40B4-BE49-F238E27FC236}">
                      <a16:creationId xmlns:a16="http://schemas.microsoft.com/office/drawing/2014/main" id="{3828779B-D1BF-C434-2B35-65388730592A}"/>
                    </a:ext>
                  </a:extLst>
                </p:cNvPr>
                <p:cNvSpPr/>
                <p:nvPr/>
              </p:nvSpPr>
              <p:spPr>
                <a:xfrm>
                  <a:off x="8994895" y="549687"/>
                  <a:ext cx="603010" cy="7908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b="1">
                    <a:latin typeface="Arial" panose="020B0604020202020204" pitchFamily="34" charset="0"/>
                  </a:endParaRPr>
                </a:p>
              </p:txBody>
            </p:sp>
            <p:sp>
              <p:nvSpPr>
                <p:cNvPr id="36" name="Rectangle: Rounded Corners 120">
                  <a:extLst>
                    <a:ext uri="{FF2B5EF4-FFF2-40B4-BE49-F238E27FC236}">
                      <a16:creationId xmlns:a16="http://schemas.microsoft.com/office/drawing/2014/main" id="{66B84173-AC5A-0AB6-EB66-364865070CF2}"/>
                    </a:ext>
                  </a:extLst>
                </p:cNvPr>
                <p:cNvSpPr/>
                <p:nvPr/>
              </p:nvSpPr>
              <p:spPr>
                <a:xfrm>
                  <a:off x="8845790" y="674302"/>
                  <a:ext cx="440015" cy="787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b="1">
                    <a:latin typeface="Arial" panose="020B0604020202020204" pitchFamily="34" charset="0"/>
                  </a:endParaRPr>
                </a:p>
              </p:txBody>
            </p:sp>
            <p:sp>
              <p:nvSpPr>
                <p:cNvPr id="37" name="Rectangle: Rounded Corners 122">
                  <a:extLst>
                    <a:ext uri="{FF2B5EF4-FFF2-40B4-BE49-F238E27FC236}">
                      <a16:creationId xmlns:a16="http://schemas.microsoft.com/office/drawing/2014/main" id="{8CF8D897-C22B-EFB2-EA52-E3400A185752}"/>
                    </a:ext>
                  </a:extLst>
                </p:cNvPr>
                <p:cNvSpPr/>
                <p:nvPr/>
              </p:nvSpPr>
              <p:spPr>
                <a:xfrm>
                  <a:off x="9380385" y="674302"/>
                  <a:ext cx="130354" cy="787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b="1">
                    <a:latin typeface="Arial" panose="020B0604020202020204" pitchFamily="34" charset="0"/>
                  </a:endParaRPr>
                </a:p>
              </p:txBody>
            </p:sp>
            <p:sp>
              <p:nvSpPr>
                <p:cNvPr id="38" name="Rectangle: Rounded Corners 128">
                  <a:extLst>
                    <a:ext uri="{FF2B5EF4-FFF2-40B4-BE49-F238E27FC236}">
                      <a16:creationId xmlns:a16="http://schemas.microsoft.com/office/drawing/2014/main" id="{666158D7-FCDB-921D-82D2-0E99C6E95C0E}"/>
                    </a:ext>
                  </a:extLst>
                </p:cNvPr>
                <p:cNvSpPr/>
                <p:nvPr/>
              </p:nvSpPr>
              <p:spPr>
                <a:xfrm>
                  <a:off x="8777262" y="798566"/>
                  <a:ext cx="775040" cy="787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a:latin typeface="Arial" panose="020B0604020202020204" pitchFamily="34" charset="0"/>
                  </a:endParaRPr>
                </a:p>
              </p:txBody>
            </p:sp>
          </p:grpSp>
          <p:sp>
            <p:nvSpPr>
              <p:cNvPr id="33" name="Rectangle 32">
                <a:extLst>
                  <a:ext uri="{FF2B5EF4-FFF2-40B4-BE49-F238E27FC236}">
                    <a16:creationId xmlns:a16="http://schemas.microsoft.com/office/drawing/2014/main" id="{31A79D41-8A05-BFF8-D261-122C1E7EA048}"/>
                  </a:ext>
                </a:extLst>
              </p:cNvPr>
              <p:cNvSpPr/>
              <p:nvPr/>
            </p:nvSpPr>
            <p:spPr>
              <a:xfrm>
                <a:off x="8859649" y="280305"/>
                <a:ext cx="1178452" cy="86550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latin typeface="Arial" panose="020B0604020202020204" pitchFamily="34" charset="0"/>
                </a:endParaRPr>
              </a:p>
            </p:txBody>
          </p:sp>
        </p:grpSp>
        <p:sp>
          <p:nvSpPr>
            <p:cNvPr id="31" name="TextBox 30">
              <a:extLst>
                <a:ext uri="{FF2B5EF4-FFF2-40B4-BE49-F238E27FC236}">
                  <a16:creationId xmlns:a16="http://schemas.microsoft.com/office/drawing/2014/main" id="{D9410F99-9E72-C2BA-C76B-B1E1D0DF3E40}"/>
                </a:ext>
              </a:extLst>
            </p:cNvPr>
            <p:cNvSpPr txBox="1"/>
            <p:nvPr/>
          </p:nvSpPr>
          <p:spPr>
            <a:xfrm>
              <a:off x="6863390" y="997790"/>
              <a:ext cx="1121030" cy="646331"/>
            </a:xfrm>
            <a:prstGeom prst="rect">
              <a:avLst/>
            </a:prstGeom>
            <a:noFill/>
          </p:spPr>
          <p:txBody>
            <a:bodyPr wrap="square" rtlCol="0">
              <a:spAutoFit/>
            </a:bodyPr>
            <a:lstStyle/>
            <a:p>
              <a:pPr algn="ctr"/>
              <a:r>
                <a:rPr lang="en-US" sz="3600">
                  <a:latin typeface="Arial" panose="020B0604020202020204" pitchFamily="34" charset="0"/>
                </a:rPr>
                <a:t>&lt;/&gt;</a:t>
              </a:r>
            </a:p>
          </p:txBody>
        </p:sp>
      </p:grpSp>
      <p:grpSp>
        <p:nvGrpSpPr>
          <p:cNvPr id="39" name="Group 38">
            <a:extLst>
              <a:ext uri="{FF2B5EF4-FFF2-40B4-BE49-F238E27FC236}">
                <a16:creationId xmlns:a16="http://schemas.microsoft.com/office/drawing/2014/main" id="{864137B4-D6D2-FFDD-FF75-0FF0A6ED4452}"/>
              </a:ext>
            </a:extLst>
          </p:cNvPr>
          <p:cNvGrpSpPr/>
          <p:nvPr/>
        </p:nvGrpSpPr>
        <p:grpSpPr>
          <a:xfrm>
            <a:off x="6837406" y="3997697"/>
            <a:ext cx="1172997" cy="960208"/>
            <a:chOff x="6837406" y="856733"/>
            <a:chExt cx="1172997" cy="960208"/>
          </a:xfrm>
        </p:grpSpPr>
        <p:sp>
          <p:nvSpPr>
            <p:cNvPr id="40" name="Rounded Rectangle 39">
              <a:extLst>
                <a:ext uri="{FF2B5EF4-FFF2-40B4-BE49-F238E27FC236}">
                  <a16:creationId xmlns:a16="http://schemas.microsoft.com/office/drawing/2014/main" id="{86AFE722-39B1-F5C7-D24F-E39E4E3D7E24}"/>
                </a:ext>
              </a:extLst>
            </p:cNvPr>
            <p:cNvSpPr/>
            <p:nvPr/>
          </p:nvSpPr>
          <p:spPr>
            <a:xfrm>
              <a:off x="6837406" y="856733"/>
              <a:ext cx="1172997" cy="960208"/>
            </a:xfrm>
            <a:prstGeom prst="roundRect">
              <a:avLst>
                <a:gd name="adj" fmla="val 8531"/>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latin typeface="Arial" panose="020B0604020202020204" pitchFamily="34" charset="0"/>
              </a:endParaRPr>
            </a:p>
          </p:txBody>
        </p:sp>
        <p:sp>
          <p:nvSpPr>
            <p:cNvPr id="41" name="Rectangle 40">
              <a:extLst>
                <a:ext uri="{FF2B5EF4-FFF2-40B4-BE49-F238E27FC236}">
                  <a16:creationId xmlns:a16="http://schemas.microsoft.com/office/drawing/2014/main" id="{6ED238B9-96D0-2A61-C663-D2B968A71933}"/>
                </a:ext>
              </a:extLst>
            </p:cNvPr>
            <p:cNvSpPr/>
            <p:nvPr/>
          </p:nvSpPr>
          <p:spPr>
            <a:xfrm>
              <a:off x="6922782" y="982941"/>
              <a:ext cx="1002244" cy="757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ndParaRPr>
            </a:p>
          </p:txBody>
        </p:sp>
        <p:grpSp>
          <p:nvGrpSpPr>
            <p:cNvPr id="42" name="Group 41">
              <a:extLst>
                <a:ext uri="{FF2B5EF4-FFF2-40B4-BE49-F238E27FC236}">
                  <a16:creationId xmlns:a16="http://schemas.microsoft.com/office/drawing/2014/main" id="{79E8AF76-1A0F-614B-9E26-BE4305C8179F}"/>
                </a:ext>
              </a:extLst>
            </p:cNvPr>
            <p:cNvGrpSpPr/>
            <p:nvPr/>
          </p:nvGrpSpPr>
          <p:grpSpPr>
            <a:xfrm>
              <a:off x="6997294" y="1029359"/>
              <a:ext cx="853222" cy="626641"/>
              <a:chOff x="8859649" y="280305"/>
              <a:chExt cx="1178452" cy="865502"/>
            </a:xfrm>
          </p:grpSpPr>
          <p:grpSp>
            <p:nvGrpSpPr>
              <p:cNvPr id="52" name="Group 51">
                <a:extLst>
                  <a:ext uri="{FF2B5EF4-FFF2-40B4-BE49-F238E27FC236}">
                    <a16:creationId xmlns:a16="http://schemas.microsoft.com/office/drawing/2014/main" id="{4751A015-8C97-2B53-5DC0-875A841CFD59}"/>
                  </a:ext>
                </a:extLst>
              </p:cNvPr>
              <p:cNvGrpSpPr/>
              <p:nvPr/>
            </p:nvGrpSpPr>
            <p:grpSpPr>
              <a:xfrm>
                <a:off x="8904373" y="361104"/>
                <a:ext cx="1104496" cy="741795"/>
                <a:chOff x="8743641" y="425072"/>
                <a:chExt cx="854264" cy="452227"/>
              </a:xfrm>
            </p:grpSpPr>
            <p:sp>
              <p:nvSpPr>
                <p:cNvPr id="54" name="Rectangle: Rounded Corners 54">
                  <a:extLst>
                    <a:ext uri="{FF2B5EF4-FFF2-40B4-BE49-F238E27FC236}">
                      <a16:creationId xmlns:a16="http://schemas.microsoft.com/office/drawing/2014/main" id="{809B62ED-69AC-864E-A87F-242297D7FA6E}"/>
                    </a:ext>
                  </a:extLst>
                </p:cNvPr>
                <p:cNvSpPr/>
                <p:nvPr/>
              </p:nvSpPr>
              <p:spPr>
                <a:xfrm>
                  <a:off x="8743641" y="425072"/>
                  <a:ext cx="603010" cy="7908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a:latin typeface="Arial" panose="020B0604020202020204" pitchFamily="34" charset="0"/>
                  </a:endParaRPr>
                </a:p>
              </p:txBody>
            </p:sp>
            <p:sp>
              <p:nvSpPr>
                <p:cNvPr id="55" name="Rectangle: Rounded Corners 119">
                  <a:extLst>
                    <a:ext uri="{FF2B5EF4-FFF2-40B4-BE49-F238E27FC236}">
                      <a16:creationId xmlns:a16="http://schemas.microsoft.com/office/drawing/2014/main" id="{02A1AAFE-DCEE-D471-3FAD-EDCAEA866D80}"/>
                    </a:ext>
                  </a:extLst>
                </p:cNvPr>
                <p:cNvSpPr/>
                <p:nvPr/>
              </p:nvSpPr>
              <p:spPr>
                <a:xfrm>
                  <a:off x="8994895" y="549687"/>
                  <a:ext cx="603010" cy="7908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b="1">
                    <a:latin typeface="Arial" panose="020B0604020202020204" pitchFamily="34" charset="0"/>
                  </a:endParaRPr>
                </a:p>
              </p:txBody>
            </p:sp>
            <p:sp>
              <p:nvSpPr>
                <p:cNvPr id="56" name="Rectangle: Rounded Corners 120">
                  <a:extLst>
                    <a:ext uri="{FF2B5EF4-FFF2-40B4-BE49-F238E27FC236}">
                      <a16:creationId xmlns:a16="http://schemas.microsoft.com/office/drawing/2014/main" id="{6663E230-95D0-AB41-0C61-2BFE2672F9A7}"/>
                    </a:ext>
                  </a:extLst>
                </p:cNvPr>
                <p:cNvSpPr/>
                <p:nvPr/>
              </p:nvSpPr>
              <p:spPr>
                <a:xfrm>
                  <a:off x="8845790" y="674302"/>
                  <a:ext cx="440015" cy="787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b="1">
                    <a:latin typeface="Arial" panose="020B0604020202020204" pitchFamily="34" charset="0"/>
                  </a:endParaRPr>
                </a:p>
              </p:txBody>
            </p:sp>
            <p:sp>
              <p:nvSpPr>
                <p:cNvPr id="57" name="Rectangle: Rounded Corners 122">
                  <a:extLst>
                    <a:ext uri="{FF2B5EF4-FFF2-40B4-BE49-F238E27FC236}">
                      <a16:creationId xmlns:a16="http://schemas.microsoft.com/office/drawing/2014/main" id="{6EE1DCAA-E9D5-E3A2-8FC9-4E6A17C2B2AE}"/>
                    </a:ext>
                  </a:extLst>
                </p:cNvPr>
                <p:cNvSpPr/>
                <p:nvPr/>
              </p:nvSpPr>
              <p:spPr>
                <a:xfrm>
                  <a:off x="9380385" y="674302"/>
                  <a:ext cx="130354" cy="787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b="1">
                    <a:latin typeface="Arial" panose="020B0604020202020204" pitchFamily="34" charset="0"/>
                  </a:endParaRPr>
                </a:p>
              </p:txBody>
            </p:sp>
            <p:sp>
              <p:nvSpPr>
                <p:cNvPr id="58" name="Rectangle: Rounded Corners 128">
                  <a:extLst>
                    <a:ext uri="{FF2B5EF4-FFF2-40B4-BE49-F238E27FC236}">
                      <a16:creationId xmlns:a16="http://schemas.microsoft.com/office/drawing/2014/main" id="{0F05E2A8-EE92-1D58-F5E8-2C057383F9B7}"/>
                    </a:ext>
                  </a:extLst>
                </p:cNvPr>
                <p:cNvSpPr/>
                <p:nvPr/>
              </p:nvSpPr>
              <p:spPr>
                <a:xfrm>
                  <a:off x="8777262" y="798566"/>
                  <a:ext cx="775040" cy="787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a:latin typeface="Arial" panose="020B0604020202020204" pitchFamily="34" charset="0"/>
                  </a:endParaRPr>
                </a:p>
              </p:txBody>
            </p:sp>
          </p:grpSp>
          <p:sp>
            <p:nvSpPr>
              <p:cNvPr id="53" name="Rectangle 52">
                <a:extLst>
                  <a:ext uri="{FF2B5EF4-FFF2-40B4-BE49-F238E27FC236}">
                    <a16:creationId xmlns:a16="http://schemas.microsoft.com/office/drawing/2014/main" id="{6106CE23-FD8E-66F1-16AC-3A24B999FE5F}"/>
                  </a:ext>
                </a:extLst>
              </p:cNvPr>
              <p:cNvSpPr/>
              <p:nvPr/>
            </p:nvSpPr>
            <p:spPr>
              <a:xfrm>
                <a:off x="8859649" y="280305"/>
                <a:ext cx="1178452" cy="86550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latin typeface="Arial" panose="020B0604020202020204" pitchFamily="34" charset="0"/>
                </a:endParaRPr>
              </a:p>
            </p:txBody>
          </p:sp>
        </p:grpSp>
        <p:sp>
          <p:nvSpPr>
            <p:cNvPr id="51" name="TextBox 50">
              <a:extLst>
                <a:ext uri="{FF2B5EF4-FFF2-40B4-BE49-F238E27FC236}">
                  <a16:creationId xmlns:a16="http://schemas.microsoft.com/office/drawing/2014/main" id="{9CE1389A-56AE-BFDC-6653-9D08ACACC778}"/>
                </a:ext>
              </a:extLst>
            </p:cNvPr>
            <p:cNvSpPr txBox="1"/>
            <p:nvPr/>
          </p:nvSpPr>
          <p:spPr>
            <a:xfrm>
              <a:off x="6863390" y="997790"/>
              <a:ext cx="1121030" cy="646331"/>
            </a:xfrm>
            <a:prstGeom prst="rect">
              <a:avLst/>
            </a:prstGeom>
            <a:noFill/>
          </p:spPr>
          <p:txBody>
            <a:bodyPr wrap="square" rtlCol="0">
              <a:spAutoFit/>
            </a:bodyPr>
            <a:lstStyle/>
            <a:p>
              <a:pPr algn="ctr"/>
              <a:r>
                <a:rPr lang="en-US" sz="3600">
                  <a:latin typeface="Arial" panose="020B0604020202020204" pitchFamily="34" charset="0"/>
                </a:rPr>
                <a:t>&lt;/&gt;</a:t>
              </a:r>
            </a:p>
          </p:txBody>
        </p:sp>
      </p:grpSp>
      <p:grpSp>
        <p:nvGrpSpPr>
          <p:cNvPr id="59" name="Group 58">
            <a:extLst>
              <a:ext uri="{FF2B5EF4-FFF2-40B4-BE49-F238E27FC236}">
                <a16:creationId xmlns:a16="http://schemas.microsoft.com/office/drawing/2014/main" id="{0D23D0CD-1943-6924-0864-77BA50CEBCEE}"/>
              </a:ext>
            </a:extLst>
          </p:cNvPr>
          <p:cNvGrpSpPr/>
          <p:nvPr/>
        </p:nvGrpSpPr>
        <p:grpSpPr>
          <a:xfrm>
            <a:off x="6837406" y="5044685"/>
            <a:ext cx="1172997" cy="960208"/>
            <a:chOff x="6837406" y="856733"/>
            <a:chExt cx="1172997" cy="960208"/>
          </a:xfrm>
        </p:grpSpPr>
        <p:sp>
          <p:nvSpPr>
            <p:cNvPr id="60" name="Rounded Rectangle 59">
              <a:extLst>
                <a:ext uri="{FF2B5EF4-FFF2-40B4-BE49-F238E27FC236}">
                  <a16:creationId xmlns:a16="http://schemas.microsoft.com/office/drawing/2014/main" id="{4291192A-70AA-46A9-0F0E-91A3385D000F}"/>
                </a:ext>
              </a:extLst>
            </p:cNvPr>
            <p:cNvSpPr/>
            <p:nvPr/>
          </p:nvSpPr>
          <p:spPr>
            <a:xfrm>
              <a:off x="6837406" y="856733"/>
              <a:ext cx="1172997" cy="960208"/>
            </a:xfrm>
            <a:prstGeom prst="roundRect">
              <a:avLst>
                <a:gd name="adj" fmla="val 8531"/>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latin typeface="Arial" panose="020B0604020202020204" pitchFamily="34" charset="0"/>
              </a:endParaRPr>
            </a:p>
          </p:txBody>
        </p:sp>
        <p:sp>
          <p:nvSpPr>
            <p:cNvPr id="61" name="Rectangle 60">
              <a:extLst>
                <a:ext uri="{FF2B5EF4-FFF2-40B4-BE49-F238E27FC236}">
                  <a16:creationId xmlns:a16="http://schemas.microsoft.com/office/drawing/2014/main" id="{34CD1288-20D8-DE22-82C1-EA004E89861D}"/>
                </a:ext>
              </a:extLst>
            </p:cNvPr>
            <p:cNvSpPr/>
            <p:nvPr/>
          </p:nvSpPr>
          <p:spPr>
            <a:xfrm>
              <a:off x="6922782" y="982941"/>
              <a:ext cx="1002244" cy="757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ndParaRPr>
            </a:p>
          </p:txBody>
        </p:sp>
        <p:grpSp>
          <p:nvGrpSpPr>
            <p:cNvPr id="64" name="Group 63">
              <a:extLst>
                <a:ext uri="{FF2B5EF4-FFF2-40B4-BE49-F238E27FC236}">
                  <a16:creationId xmlns:a16="http://schemas.microsoft.com/office/drawing/2014/main" id="{1772D1B9-5F41-BC11-15A4-D978C25BA2FF}"/>
                </a:ext>
              </a:extLst>
            </p:cNvPr>
            <p:cNvGrpSpPr/>
            <p:nvPr/>
          </p:nvGrpSpPr>
          <p:grpSpPr>
            <a:xfrm>
              <a:off x="6997294" y="1029359"/>
              <a:ext cx="853222" cy="626641"/>
              <a:chOff x="8859649" y="280305"/>
              <a:chExt cx="1178452" cy="865502"/>
            </a:xfrm>
          </p:grpSpPr>
          <p:grpSp>
            <p:nvGrpSpPr>
              <p:cNvPr id="66" name="Group 65">
                <a:extLst>
                  <a:ext uri="{FF2B5EF4-FFF2-40B4-BE49-F238E27FC236}">
                    <a16:creationId xmlns:a16="http://schemas.microsoft.com/office/drawing/2014/main" id="{22714341-AF7A-C30B-6A2D-F42E27662940}"/>
                  </a:ext>
                </a:extLst>
              </p:cNvPr>
              <p:cNvGrpSpPr/>
              <p:nvPr/>
            </p:nvGrpSpPr>
            <p:grpSpPr>
              <a:xfrm>
                <a:off x="8904373" y="361104"/>
                <a:ext cx="1104496" cy="741795"/>
                <a:chOff x="8743641" y="425072"/>
                <a:chExt cx="854264" cy="452227"/>
              </a:xfrm>
            </p:grpSpPr>
            <p:sp>
              <p:nvSpPr>
                <p:cNvPr id="68" name="Rectangle: Rounded Corners 54">
                  <a:extLst>
                    <a:ext uri="{FF2B5EF4-FFF2-40B4-BE49-F238E27FC236}">
                      <a16:creationId xmlns:a16="http://schemas.microsoft.com/office/drawing/2014/main" id="{78B3D256-2DAB-1EE9-4509-7726419E18B2}"/>
                    </a:ext>
                  </a:extLst>
                </p:cNvPr>
                <p:cNvSpPr/>
                <p:nvPr/>
              </p:nvSpPr>
              <p:spPr>
                <a:xfrm>
                  <a:off x="8743641" y="425072"/>
                  <a:ext cx="603010" cy="7908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a:latin typeface="Arial" panose="020B0604020202020204" pitchFamily="34" charset="0"/>
                  </a:endParaRPr>
                </a:p>
              </p:txBody>
            </p:sp>
            <p:sp>
              <p:nvSpPr>
                <p:cNvPr id="69" name="Rectangle: Rounded Corners 119">
                  <a:extLst>
                    <a:ext uri="{FF2B5EF4-FFF2-40B4-BE49-F238E27FC236}">
                      <a16:creationId xmlns:a16="http://schemas.microsoft.com/office/drawing/2014/main" id="{45AF9130-8139-A492-F475-C71C45460868}"/>
                    </a:ext>
                  </a:extLst>
                </p:cNvPr>
                <p:cNvSpPr/>
                <p:nvPr/>
              </p:nvSpPr>
              <p:spPr>
                <a:xfrm>
                  <a:off x="8994895" y="549687"/>
                  <a:ext cx="603010" cy="7908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b="1">
                    <a:latin typeface="Arial" panose="020B0604020202020204" pitchFamily="34" charset="0"/>
                  </a:endParaRPr>
                </a:p>
              </p:txBody>
            </p:sp>
            <p:sp>
              <p:nvSpPr>
                <p:cNvPr id="71" name="Rectangle: Rounded Corners 120">
                  <a:extLst>
                    <a:ext uri="{FF2B5EF4-FFF2-40B4-BE49-F238E27FC236}">
                      <a16:creationId xmlns:a16="http://schemas.microsoft.com/office/drawing/2014/main" id="{0E1E767F-DDF6-35D7-124E-157F027F1277}"/>
                    </a:ext>
                  </a:extLst>
                </p:cNvPr>
                <p:cNvSpPr/>
                <p:nvPr/>
              </p:nvSpPr>
              <p:spPr>
                <a:xfrm>
                  <a:off x="8845790" y="674302"/>
                  <a:ext cx="440015" cy="787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b="1">
                    <a:latin typeface="Arial" panose="020B0604020202020204" pitchFamily="34" charset="0"/>
                  </a:endParaRPr>
                </a:p>
              </p:txBody>
            </p:sp>
            <p:sp>
              <p:nvSpPr>
                <p:cNvPr id="72" name="Rectangle: Rounded Corners 122">
                  <a:extLst>
                    <a:ext uri="{FF2B5EF4-FFF2-40B4-BE49-F238E27FC236}">
                      <a16:creationId xmlns:a16="http://schemas.microsoft.com/office/drawing/2014/main" id="{AC84D92A-6567-891D-9208-2462A1300CC5}"/>
                    </a:ext>
                  </a:extLst>
                </p:cNvPr>
                <p:cNvSpPr/>
                <p:nvPr/>
              </p:nvSpPr>
              <p:spPr>
                <a:xfrm>
                  <a:off x="9380385" y="674302"/>
                  <a:ext cx="130354" cy="787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b="1">
                    <a:latin typeface="Arial" panose="020B0604020202020204" pitchFamily="34" charset="0"/>
                  </a:endParaRPr>
                </a:p>
              </p:txBody>
            </p:sp>
            <p:sp>
              <p:nvSpPr>
                <p:cNvPr id="73" name="Rectangle: Rounded Corners 128">
                  <a:extLst>
                    <a:ext uri="{FF2B5EF4-FFF2-40B4-BE49-F238E27FC236}">
                      <a16:creationId xmlns:a16="http://schemas.microsoft.com/office/drawing/2014/main" id="{64ABF0D6-B3C2-0510-09B3-5B954B29C00B}"/>
                    </a:ext>
                  </a:extLst>
                </p:cNvPr>
                <p:cNvSpPr/>
                <p:nvPr/>
              </p:nvSpPr>
              <p:spPr>
                <a:xfrm>
                  <a:off x="8777262" y="798566"/>
                  <a:ext cx="775040" cy="787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a:latin typeface="Arial" panose="020B0604020202020204" pitchFamily="34" charset="0"/>
                  </a:endParaRPr>
                </a:p>
              </p:txBody>
            </p:sp>
          </p:grpSp>
          <p:sp>
            <p:nvSpPr>
              <p:cNvPr id="67" name="Rectangle 66">
                <a:extLst>
                  <a:ext uri="{FF2B5EF4-FFF2-40B4-BE49-F238E27FC236}">
                    <a16:creationId xmlns:a16="http://schemas.microsoft.com/office/drawing/2014/main" id="{7F856CC8-2D06-64A6-229D-E7370B78FE1D}"/>
                  </a:ext>
                </a:extLst>
              </p:cNvPr>
              <p:cNvSpPr/>
              <p:nvPr/>
            </p:nvSpPr>
            <p:spPr>
              <a:xfrm>
                <a:off x="8859649" y="280305"/>
                <a:ext cx="1178452" cy="86550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latin typeface="Arial" panose="020B0604020202020204" pitchFamily="34" charset="0"/>
                </a:endParaRPr>
              </a:p>
            </p:txBody>
          </p:sp>
        </p:grpSp>
        <p:sp>
          <p:nvSpPr>
            <p:cNvPr id="65" name="TextBox 64">
              <a:extLst>
                <a:ext uri="{FF2B5EF4-FFF2-40B4-BE49-F238E27FC236}">
                  <a16:creationId xmlns:a16="http://schemas.microsoft.com/office/drawing/2014/main" id="{275DAF40-C31C-DDF6-614D-2CD3325A0B38}"/>
                </a:ext>
              </a:extLst>
            </p:cNvPr>
            <p:cNvSpPr txBox="1"/>
            <p:nvPr/>
          </p:nvSpPr>
          <p:spPr>
            <a:xfrm>
              <a:off x="6863390" y="997790"/>
              <a:ext cx="1121030" cy="646331"/>
            </a:xfrm>
            <a:prstGeom prst="rect">
              <a:avLst/>
            </a:prstGeom>
            <a:noFill/>
          </p:spPr>
          <p:txBody>
            <a:bodyPr wrap="square" rtlCol="0">
              <a:spAutoFit/>
            </a:bodyPr>
            <a:lstStyle/>
            <a:p>
              <a:pPr algn="ctr"/>
              <a:r>
                <a:rPr lang="en-US" sz="3600">
                  <a:latin typeface="Arial" panose="020B0604020202020204" pitchFamily="34" charset="0"/>
                </a:rPr>
                <a:t>&lt;/&gt;</a:t>
              </a:r>
            </a:p>
          </p:txBody>
        </p:sp>
      </p:grpSp>
    </p:spTree>
    <p:extLst>
      <p:ext uri="{BB962C8B-B14F-4D97-AF65-F5344CB8AC3E}">
        <p14:creationId xmlns:p14="http://schemas.microsoft.com/office/powerpoint/2010/main" val="1942504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D1B256-862E-BBED-8ADA-582878776F31}"/>
              </a:ext>
            </a:extLst>
          </p:cNvPr>
          <p:cNvSpPr>
            <a:spLocks noGrp="1"/>
          </p:cNvSpPr>
          <p:nvPr>
            <p:ph type="title"/>
          </p:nvPr>
        </p:nvSpPr>
        <p:spPr/>
        <p:txBody>
          <a:bodyPr/>
          <a:lstStyle/>
          <a:p>
            <a:r>
              <a:rPr lang="en-US"/>
              <a:t>Interaction risks </a:t>
            </a:r>
          </a:p>
        </p:txBody>
      </p:sp>
      <p:sp>
        <p:nvSpPr>
          <p:cNvPr id="13" name="Text Placeholder 12">
            <a:extLst>
              <a:ext uri="{FF2B5EF4-FFF2-40B4-BE49-F238E27FC236}">
                <a16:creationId xmlns:a16="http://schemas.microsoft.com/office/drawing/2014/main" id="{E74FF874-DD41-D2F0-A389-3D893268F8E3}"/>
              </a:ext>
            </a:extLst>
          </p:cNvPr>
          <p:cNvSpPr>
            <a:spLocks noGrp="1"/>
          </p:cNvSpPr>
          <p:nvPr>
            <p:ph type="body" sz="quarter" idx="11"/>
          </p:nvPr>
        </p:nvSpPr>
        <p:spPr>
          <a:xfrm>
            <a:off x="847197" y="517148"/>
            <a:ext cx="8034336" cy="279930"/>
          </a:xfrm>
        </p:spPr>
        <p:txBody>
          <a:bodyPr/>
          <a:lstStyle/>
          <a:p>
            <a:r>
              <a:rPr lang="en-US"/>
              <a:t>SOFTWARE SYSTEMS</a:t>
            </a:r>
          </a:p>
        </p:txBody>
      </p:sp>
      <p:pic>
        <p:nvPicPr>
          <p:cNvPr id="9" name="Picture 8">
            <a:extLst>
              <a:ext uri="{FF2B5EF4-FFF2-40B4-BE49-F238E27FC236}">
                <a16:creationId xmlns:a16="http://schemas.microsoft.com/office/drawing/2014/main" id="{5E3B7AF4-0486-DAC8-A57D-F005B6D1C502}"/>
              </a:ext>
            </a:extLst>
          </p:cNvPr>
          <p:cNvPicPr>
            <a:picLocks noChangeAspect="1"/>
          </p:cNvPicPr>
          <p:nvPr/>
        </p:nvPicPr>
        <p:blipFill>
          <a:blip r:embed="rId2"/>
          <a:stretch>
            <a:fillRect/>
          </a:stretch>
        </p:blipFill>
        <p:spPr>
          <a:xfrm>
            <a:off x="832022" y="1822254"/>
            <a:ext cx="8501448" cy="3928843"/>
          </a:xfrm>
          <a:prstGeom prst="rect">
            <a:avLst/>
          </a:prstGeom>
        </p:spPr>
      </p:pic>
      <p:sp>
        <p:nvSpPr>
          <p:cNvPr id="2" name="Slide Number Placeholder 2">
            <a:extLst>
              <a:ext uri="{FF2B5EF4-FFF2-40B4-BE49-F238E27FC236}">
                <a16:creationId xmlns:a16="http://schemas.microsoft.com/office/drawing/2014/main" id="{702B184D-44E0-5D24-FE8A-7F73F3D54702}"/>
              </a:ext>
            </a:extLst>
          </p:cNvPr>
          <p:cNvSpPr txBox="1">
            <a:spLocks/>
          </p:cNvSpPr>
          <p:nvPr/>
        </p:nvSpPr>
        <p:spPr>
          <a:xfrm rot="10800000" flipV="1">
            <a:off x="11531907" y="6366598"/>
            <a:ext cx="249425"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CB4B4D-7CA3-9044-876B-883B54F8677D}" type="slidenum">
              <a:rPr lang="en-CA" smtClean="0">
                <a:solidFill>
                  <a:prstClr val="white">
                    <a:lumMod val="75000"/>
                  </a:prstClr>
                </a:solidFill>
              </a:rPr>
              <a:pPr>
                <a:defRPr/>
              </a:pPr>
              <a:t>9</a:t>
            </a:fld>
            <a:endParaRPr lang="en-CA">
              <a:solidFill>
                <a:prstClr val="white">
                  <a:lumMod val="75000"/>
                </a:prstClr>
              </a:solidFill>
            </a:endParaRPr>
          </a:p>
        </p:txBody>
      </p:sp>
      <p:pic>
        <p:nvPicPr>
          <p:cNvPr id="3" name="Picture 2">
            <a:extLst>
              <a:ext uri="{FF2B5EF4-FFF2-40B4-BE49-F238E27FC236}">
                <a16:creationId xmlns:a16="http://schemas.microsoft.com/office/drawing/2014/main" id="{A0045CC2-AB37-D973-9584-5C4F0DECD52F}"/>
              </a:ext>
            </a:extLst>
          </p:cNvPr>
          <p:cNvPicPr>
            <a:picLocks noChangeAspect="1"/>
          </p:cNvPicPr>
          <p:nvPr/>
        </p:nvPicPr>
        <p:blipFill>
          <a:blip r:embed="rId3"/>
          <a:stretch>
            <a:fillRect/>
          </a:stretch>
        </p:blipFill>
        <p:spPr>
          <a:xfrm>
            <a:off x="9506118" y="2334533"/>
            <a:ext cx="2275214" cy="2805454"/>
          </a:xfrm>
          <a:prstGeom prst="rect">
            <a:avLst/>
          </a:prstGeom>
        </p:spPr>
      </p:pic>
    </p:spTree>
    <p:extLst>
      <p:ext uri="{BB962C8B-B14F-4D97-AF65-F5344CB8AC3E}">
        <p14:creationId xmlns:p14="http://schemas.microsoft.com/office/powerpoint/2010/main" val="1637296164"/>
      </p:ext>
    </p:extLst>
  </p:cSld>
  <p:clrMapOvr>
    <a:masterClrMapping/>
  </p:clrMapOvr>
</p:sld>
</file>

<file path=ppt/theme/theme1.xml><?xml version="1.0" encoding="utf-8"?>
<a:theme xmlns:a="http://schemas.openxmlformats.org/drawingml/2006/main" name="Office Theme">
  <a:themeElements>
    <a:clrScheme name="Blackberry">
      <a:dk1>
        <a:srgbClr val="000000"/>
      </a:dk1>
      <a:lt1>
        <a:srgbClr val="FFFFFF"/>
      </a:lt1>
      <a:dk2>
        <a:srgbClr val="44546A"/>
      </a:dk2>
      <a:lt2>
        <a:srgbClr val="E7E6E6"/>
      </a:lt2>
      <a:accent1>
        <a:srgbClr val="1270C4"/>
      </a:accent1>
      <a:accent2>
        <a:srgbClr val="00359C"/>
      </a:accent2>
      <a:accent3>
        <a:srgbClr val="00023D"/>
      </a:accent3>
      <a:accent4>
        <a:srgbClr val="00359C"/>
      </a:accent4>
      <a:accent5>
        <a:srgbClr val="DA2028"/>
      </a:accent5>
      <a:accent6>
        <a:srgbClr val="009C56"/>
      </a:accent6>
      <a:hlink>
        <a:srgbClr val="F38C2B"/>
      </a:hlink>
      <a:folHlink>
        <a:srgbClr val="01BE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lackberry">
      <a:dk1>
        <a:srgbClr val="000000"/>
      </a:dk1>
      <a:lt1>
        <a:srgbClr val="FFFFFF"/>
      </a:lt1>
      <a:dk2>
        <a:srgbClr val="44546A"/>
      </a:dk2>
      <a:lt2>
        <a:srgbClr val="E7E6E6"/>
      </a:lt2>
      <a:accent1>
        <a:srgbClr val="1270C4"/>
      </a:accent1>
      <a:accent2>
        <a:srgbClr val="00359C"/>
      </a:accent2>
      <a:accent3>
        <a:srgbClr val="00023D"/>
      </a:accent3>
      <a:accent4>
        <a:srgbClr val="00359C"/>
      </a:accent4>
      <a:accent5>
        <a:srgbClr val="DA2028"/>
      </a:accent5>
      <a:accent6>
        <a:srgbClr val="009C56"/>
      </a:accent6>
      <a:hlink>
        <a:srgbClr val="F38C2B"/>
      </a:hlink>
      <a:folHlink>
        <a:srgbClr val="01BE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66FEE7D715904D8FAF22B74325E2E9" ma:contentTypeVersion="21" ma:contentTypeDescription="Create a new document." ma:contentTypeScope="" ma:versionID="387ea50701b14c05a34519ec9eb36066">
  <xsd:schema xmlns:xsd="http://www.w3.org/2001/XMLSchema" xmlns:xs="http://www.w3.org/2001/XMLSchema" xmlns:p="http://schemas.microsoft.com/office/2006/metadata/properties" xmlns:ns2="be4ffd10-862b-4370-816b-5a00132f2d18" xmlns:ns3="cdedefcb-0a45-43d3-b276-3993fe89e6a0" targetNamespace="http://schemas.microsoft.com/office/2006/metadata/properties" ma:root="true" ma:fieldsID="80cb588746569d3dc7b0e85aacefdc69" ns2:_="" ns3:_="">
    <xsd:import namespace="be4ffd10-862b-4370-816b-5a00132f2d18"/>
    <xsd:import namespace="cdedefcb-0a45-43d3-b276-3993fe89e6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2:MediaServiceOCR" minOccurs="0"/>
                <xsd:element ref="ns3:SharedWithDetails" minOccurs="0"/>
                <xsd:element ref="ns2:MediaServiceLocation" minOccurs="0"/>
                <xsd:element ref="ns2:MediaServiceGenerationTime" minOccurs="0"/>
                <xsd:element ref="ns2:MediaServiceEventHashCode" minOccurs="0"/>
                <xsd:element ref="ns2:Description0" minOccurs="0"/>
                <xsd:element ref="ns2:MediaServiceAutoKeyPoints" minOccurs="0"/>
                <xsd:element ref="ns2:MediaServiceKeyPoints" minOccurs="0"/>
                <xsd:element ref="ns2:Version_x0020_number"/>
                <xsd:element ref="ns2:Dat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4ffd10-862b-4370-816b-5a00132f2d1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escription0" ma:index="18" nillable="true" ma:displayName="Description" ma:internalName="Description0">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Version_x0020_number" ma:index="21" ma:displayName="Version number" ma:default="1" ma:description="Version number of document" ma:internalName="Version_x0020_number">
      <xsd:simpleType>
        <xsd:restriction base="dms:Text">
          <xsd:maxLength value="255"/>
        </xsd:restriction>
      </xsd:simpleType>
    </xsd:element>
    <xsd:element name="Date" ma:index="22" nillable="true" ma:displayName="Date" ma:format="DateOnly" ma:internalName="Date">
      <xsd:simpleType>
        <xsd:restriction base="dms:DateTime"/>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efbd4aa-c6d2-4b2d-b985-fe2a529cec1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edefcb-0a45-43d3-b276-3993fe89e6a0"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e556d8b-50cf-4186-b39f-4110a08fd307}" ma:internalName="TaxCatchAll" ma:showField="CatchAllData" ma:web="cdedefcb-0a45-43d3-b276-3993fe89e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edefcb-0a45-43d3-b276-3993fe89e6a0" xsi:nil="true"/>
    <lcf76f155ced4ddcb4097134ff3c332f xmlns="be4ffd10-862b-4370-816b-5a00132f2d18">
      <Terms xmlns="http://schemas.microsoft.com/office/infopath/2007/PartnerControls"/>
    </lcf76f155ced4ddcb4097134ff3c332f>
    <Date xmlns="be4ffd10-862b-4370-816b-5a00132f2d18" xsi:nil="true"/>
    <Version_x0020_number xmlns="be4ffd10-862b-4370-816b-5a00132f2d18">1</Version_x0020_number>
    <Description0 xmlns="be4ffd10-862b-4370-816b-5a00132f2d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E5FF6D-9EA5-45D2-BAAB-B445E756F3DA}">
  <ds:schemaRefs>
    <ds:schemaRef ds:uri="be4ffd10-862b-4370-816b-5a00132f2d18"/>
    <ds:schemaRef ds:uri="cdedefcb-0a45-43d3-b276-3993fe89e6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CC90E3C-B298-43A6-8608-1174429AF41A}">
  <ds:schemaRefs>
    <ds:schemaRef ds:uri="be4ffd10-862b-4370-816b-5a00132f2d18"/>
    <ds:schemaRef ds:uri="cdedefcb-0a45-43d3-b276-3993fe89e6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ADEB9F3-CC43-4840-A696-0C2899B7DA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1503</Words>
  <Application>Microsoft Office PowerPoint</Application>
  <PresentationFormat>Widescreen</PresentationFormat>
  <Paragraphs>256</Paragraphs>
  <Slides>16</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System Font Regular</vt:lpstr>
      <vt:lpstr>Wingdings</vt:lpstr>
      <vt:lpstr>Office Theme</vt:lpstr>
      <vt:lpstr>Custom Design</vt:lpstr>
      <vt:lpstr>PowerPoint Presentation</vt:lpstr>
      <vt:lpstr>Overview</vt:lpstr>
      <vt:lpstr>Complexity is a massive challenge</vt:lpstr>
      <vt:lpstr>Source</vt:lpstr>
      <vt:lpstr>Playback</vt:lpstr>
      <vt:lpstr>Sound control</vt:lpstr>
      <vt:lpstr>Safety</vt:lpstr>
      <vt:lpstr>Software</vt:lpstr>
      <vt:lpstr>Interaction risks </vt:lpstr>
      <vt:lpstr>PowerPoint Presentation</vt:lpstr>
      <vt:lpstr>Acoustics consolidation</vt:lpstr>
      <vt:lpstr>QNX SW solution</vt:lpstr>
      <vt:lpstr>QNX® Acoustics Management Platform </vt:lpstr>
      <vt:lpstr>Software systems: QNX interaction risk solution </vt:lpstr>
      <vt:lpstr>Why QNX acoustics?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Jamie Willows</dc:creator>
  <cp:keywords/>
  <dc:description/>
  <cp:lastModifiedBy>Alison Canavan</cp:lastModifiedBy>
  <cp:revision>1</cp:revision>
  <dcterms:created xsi:type="dcterms:W3CDTF">2022-08-12T14:57:32Z</dcterms:created>
  <dcterms:modified xsi:type="dcterms:W3CDTF">2022-11-11T00:41:01Z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0x010100B466FEE7D715904D8FAF22B74325E2E9</vt:lpwstr>
  </property>
  <property fmtid="{D5CDD505-2E9C-101B-9397-08002B2CF9AE}" pid="3" name="MediaServiceImageTags">
    <vt:lpwstr/>
  </property>
</Properties>
</file>